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33"/>
  </p:notesMasterIdLst>
  <p:sldIdLst>
    <p:sldId id="256" r:id="rId5"/>
    <p:sldId id="274" r:id="rId6"/>
    <p:sldId id="257" r:id="rId7"/>
    <p:sldId id="264" r:id="rId8"/>
    <p:sldId id="260" r:id="rId9"/>
    <p:sldId id="261" r:id="rId10"/>
    <p:sldId id="263" r:id="rId11"/>
    <p:sldId id="269" r:id="rId12"/>
    <p:sldId id="302" r:id="rId13"/>
    <p:sldId id="266" r:id="rId14"/>
    <p:sldId id="305" r:id="rId15"/>
    <p:sldId id="323" r:id="rId16"/>
    <p:sldId id="309" r:id="rId17"/>
    <p:sldId id="303" r:id="rId18"/>
    <p:sldId id="325" r:id="rId19"/>
    <p:sldId id="318" r:id="rId20"/>
    <p:sldId id="324" r:id="rId21"/>
    <p:sldId id="307" r:id="rId22"/>
    <p:sldId id="320" r:id="rId23"/>
    <p:sldId id="310" r:id="rId24"/>
    <p:sldId id="319" r:id="rId25"/>
    <p:sldId id="312" r:id="rId26"/>
    <p:sldId id="321" r:id="rId27"/>
    <p:sldId id="258" r:id="rId28"/>
    <p:sldId id="314" r:id="rId29"/>
    <p:sldId id="315" r:id="rId30"/>
    <p:sldId id="316" r:id="rId31"/>
    <p:sldId id="280" r:id="rId32"/>
  </p:sldIdLst>
  <p:sldSz cx="9144000" cy="5143500" type="screen16x9"/>
  <p:notesSz cx="6858000" cy="9144000"/>
  <p:embeddedFontLst>
    <p:embeddedFont>
      <p:font typeface="Pontano Sans" panose="020B0604020202020204" charset="0"/>
      <p:regular r:id="rId34"/>
      <p:bold r:id="rId35"/>
    </p:embeddedFont>
    <p:embeddedFont>
      <p:font typeface="Poppins ExtraBold" panose="020B0604020202020204" charset="0"/>
      <p:bold r:id="rId36"/>
      <p:boldItalic r:id="rId37"/>
    </p:embeddedFont>
    <p:embeddedFont>
      <p:font typeface="Segoe UI Symbol" panose="020B0502040204020203" pitchFamily="3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E4"/>
    <a:srgbClr val="C06EFF"/>
    <a:srgbClr val="A147E6"/>
    <a:srgbClr val="C6E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09F8F-F512-CA55-08B5-F9C74E4853C1}" v="74" dt="2025-07-18T09:41:58.238"/>
    <p1510:client id="{41B22584-308D-5178-79E6-92FED4813681}" v="35" dt="2025-07-18T08:06:46.092"/>
    <p1510:client id="{5B0842A3-E248-EE40-FCD5-F15632652EAD}" v="133" dt="2025-07-17T18:35:06.587"/>
    <p1510:client id="{7148DADF-2251-C895-2103-0AAB65E2D68B}" v="1435" dt="2025-07-17T14:49:14.443"/>
    <p1510:client id="{89D0A47A-867F-9220-8DF6-4ED0BFAEBE10}" v="1144" dt="2025-07-17T10:23:49.028"/>
    <p1510:client id="{90137AD6-222D-3377-E995-1B16D9C84597}" v="1522" dt="2025-07-18T12:16:25.210"/>
    <p1510:client id="{E8EE2CC2-35CD-B71F-F3B7-86EAD325332C}" v="298" dt="2025-07-17T12:34:04.025"/>
  </p1510:revLst>
</p1510:revInfo>
</file>

<file path=ppt/tableStyles.xml><?xml version="1.0" encoding="utf-8"?>
<a:tblStyleLst xmlns:a="http://schemas.openxmlformats.org/drawingml/2006/main" def="{0269B1D0-B80B-4706-A830-47FF1F6B723C}">
  <a:tblStyle styleId="{0269B1D0-B80B-4706-A830-47FF1F6B72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yril SEBILLE" userId="S::cyril.sebille@labom2iformation.fr::087262a8-7d59-4f22-bc8d-b6cd7307eae8" providerId="AD" clId="Web-{5B0842A3-E248-EE40-FCD5-F15632652EAD}"/>
    <pc:docChg chg="modSld">
      <pc:chgData name="Cyril SEBILLE" userId="S::cyril.sebille@labom2iformation.fr::087262a8-7d59-4f22-bc8d-b6cd7307eae8" providerId="AD" clId="Web-{5B0842A3-E248-EE40-FCD5-F15632652EAD}" dt="2025-07-17T18:35:06.587" v="114"/>
      <pc:docMkLst>
        <pc:docMk/>
      </pc:docMkLst>
      <pc:sldChg chg="modSp">
        <pc:chgData name="Cyril SEBILLE" userId="S::cyril.sebille@labom2iformation.fr::087262a8-7d59-4f22-bc8d-b6cd7307eae8" providerId="AD" clId="Web-{5B0842A3-E248-EE40-FCD5-F15632652EAD}" dt="2025-07-17T18:27:12.339" v="15" actId="20577"/>
        <pc:sldMkLst>
          <pc:docMk/>
          <pc:sldMk cId="0" sldId="257"/>
        </pc:sldMkLst>
        <pc:spChg chg="mod">
          <ac:chgData name="Cyril SEBILLE" userId="S::cyril.sebille@labom2iformation.fr::087262a8-7d59-4f22-bc8d-b6cd7307eae8" providerId="AD" clId="Web-{5B0842A3-E248-EE40-FCD5-F15632652EAD}" dt="2025-07-17T18:27:12.339" v="15" actId="20577"/>
          <ac:spMkLst>
            <pc:docMk/>
            <pc:sldMk cId="0" sldId="257"/>
            <ac:spMk id="2" creationId="{DF97B421-AFF2-6883-1257-E653987111B0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26:30.259" v="4" actId="1076"/>
          <ac:spMkLst>
            <pc:docMk/>
            <pc:sldMk cId="0" sldId="257"/>
            <ac:spMk id="246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26:56.948" v="12" actId="20577"/>
          <ac:spMkLst>
            <pc:docMk/>
            <pc:sldMk cId="0" sldId="257"/>
            <ac:spMk id="247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28:39.077" v="45" actId="1076"/>
        <pc:sldMkLst>
          <pc:docMk/>
          <pc:sldMk cId="0" sldId="260"/>
        </pc:sldMkLst>
        <pc:spChg chg="mod">
          <ac:chgData name="Cyril SEBILLE" userId="S::cyril.sebille@labom2iformation.fr::087262a8-7d59-4f22-bc8d-b6cd7307eae8" providerId="AD" clId="Web-{5B0842A3-E248-EE40-FCD5-F15632652EAD}" dt="2025-07-17T18:28:39.077" v="45" actId="1076"/>
          <ac:spMkLst>
            <pc:docMk/>
            <pc:sldMk cId="0" sldId="260"/>
            <ac:spMk id="15" creationId="{D296595B-E834-A8CD-2A93-167E61A7ED20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27:54.669" v="26" actId="1076"/>
          <ac:spMkLst>
            <pc:docMk/>
            <pc:sldMk cId="0" sldId="260"/>
            <ac:spMk id="291" creationId="{00000000-0000-0000-0000-000000000000}"/>
          </ac:spMkLst>
        </pc:spChg>
        <pc:picChg chg="mod">
          <ac:chgData name="Cyril SEBILLE" userId="S::cyril.sebille@labom2iformation.fr::087262a8-7d59-4f22-bc8d-b6cd7307eae8" providerId="AD" clId="Web-{5B0842A3-E248-EE40-FCD5-F15632652EAD}" dt="2025-07-17T18:28:01.185" v="27" actId="1076"/>
          <ac:picMkLst>
            <pc:docMk/>
            <pc:sldMk cId="0" sldId="260"/>
            <ac:picMk id="16" creationId="{F5588722-8AFE-5E2B-7DF2-F52082C8CA68}"/>
          </ac:picMkLst>
        </pc:picChg>
      </pc:sldChg>
      <pc:sldChg chg="modSp">
        <pc:chgData name="Cyril SEBILLE" userId="S::cyril.sebille@labom2iformation.fr::087262a8-7d59-4f22-bc8d-b6cd7307eae8" providerId="AD" clId="Web-{5B0842A3-E248-EE40-FCD5-F15632652EAD}" dt="2025-07-17T18:29:34.126" v="57" actId="14100"/>
        <pc:sldMkLst>
          <pc:docMk/>
          <pc:sldMk cId="0" sldId="269"/>
        </pc:sldMkLst>
        <pc:spChg chg="mod">
          <ac:chgData name="Cyril SEBILLE" userId="S::cyril.sebille@labom2iformation.fr::087262a8-7d59-4f22-bc8d-b6cd7307eae8" providerId="AD" clId="Web-{5B0842A3-E248-EE40-FCD5-F15632652EAD}" dt="2025-07-17T18:28:55.077" v="47" actId="14100"/>
          <ac:spMkLst>
            <pc:docMk/>
            <pc:sldMk cId="0" sldId="269"/>
            <ac:spMk id="624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29:20.953" v="53" actId="20577"/>
          <ac:spMkLst>
            <pc:docMk/>
            <pc:sldMk cId="0" sldId="269"/>
            <ac:spMk id="625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29:34.126" v="57" actId="14100"/>
          <ac:spMkLst>
            <pc:docMk/>
            <pc:sldMk cId="0" sldId="269"/>
            <ac:spMk id="626" creationId="{00000000-0000-0000-0000-000000000000}"/>
          </ac:spMkLst>
        </pc:spChg>
      </pc:sldChg>
      <pc:sldChg chg="modSp modTransition addAnim delAnim">
        <pc:chgData name="Cyril SEBILLE" userId="S::cyril.sebille@labom2iformation.fr::087262a8-7d59-4f22-bc8d-b6cd7307eae8" providerId="AD" clId="Web-{5B0842A3-E248-EE40-FCD5-F15632652EAD}" dt="2025-07-17T18:35:06.587" v="114"/>
        <pc:sldMkLst>
          <pc:docMk/>
          <pc:sldMk cId="0" sldId="280"/>
        </pc:sldMkLst>
        <pc:spChg chg="mod">
          <ac:chgData name="Cyril SEBILLE" userId="S::cyril.sebille@labom2iformation.fr::087262a8-7d59-4f22-bc8d-b6cd7307eae8" providerId="AD" clId="Web-{5B0842A3-E248-EE40-FCD5-F15632652EAD}" dt="2025-07-17T18:34:02.830" v="109" actId="20577"/>
          <ac:spMkLst>
            <pc:docMk/>
            <pc:sldMk cId="0" sldId="280"/>
            <ac:spMk id="1205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30:53.135" v="75" actId="14100"/>
        <pc:sldMkLst>
          <pc:docMk/>
          <pc:sldMk cId="3493462627" sldId="302"/>
        </pc:sldMkLst>
        <pc:spChg chg="mod">
          <ac:chgData name="Cyril SEBILLE" userId="S::cyril.sebille@labom2iformation.fr::087262a8-7d59-4f22-bc8d-b6cd7307eae8" providerId="AD" clId="Web-{5B0842A3-E248-EE40-FCD5-F15632652EAD}" dt="2025-07-17T18:30:28.862" v="67" actId="1076"/>
          <ac:spMkLst>
            <pc:docMk/>
            <pc:sldMk cId="3493462627" sldId="302"/>
            <ac:spMk id="624" creationId="{BC42C662-015F-7288-FF4F-F52BC64D26C2}"/>
          </ac:spMkLst>
        </pc:spChg>
        <pc:picChg chg="mod">
          <ac:chgData name="Cyril SEBILLE" userId="S::cyril.sebille@labom2iformation.fr::087262a8-7d59-4f22-bc8d-b6cd7307eae8" providerId="AD" clId="Web-{5B0842A3-E248-EE40-FCD5-F15632652EAD}" dt="2025-07-17T18:30:53.135" v="75" actId="14100"/>
          <ac:picMkLst>
            <pc:docMk/>
            <pc:sldMk cId="3493462627" sldId="302"/>
            <ac:picMk id="4" creationId="{5B68BADF-DD00-AFA8-BD61-C28490956AA5}"/>
          </ac:picMkLst>
        </pc:picChg>
      </pc:sldChg>
      <pc:sldChg chg="modSp">
        <pc:chgData name="Cyril SEBILLE" userId="S::cyril.sebille@labom2iformation.fr::087262a8-7d59-4f22-bc8d-b6cd7307eae8" providerId="AD" clId="Web-{5B0842A3-E248-EE40-FCD5-F15632652EAD}" dt="2025-07-17T18:31:11.292" v="76" actId="20577"/>
        <pc:sldMkLst>
          <pc:docMk/>
          <pc:sldMk cId="830351593" sldId="309"/>
        </pc:sldMkLst>
        <pc:spChg chg="mod">
          <ac:chgData name="Cyril SEBILLE" userId="S::cyril.sebille@labom2iformation.fr::087262a8-7d59-4f22-bc8d-b6cd7307eae8" providerId="AD" clId="Web-{5B0842A3-E248-EE40-FCD5-F15632652EAD}" dt="2025-07-17T18:31:11.292" v="76" actId="20577"/>
          <ac:spMkLst>
            <pc:docMk/>
            <pc:sldMk cId="830351593" sldId="309"/>
            <ac:spMk id="464" creationId="{5D74D158-6A82-1091-0E90-AECE344AF905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32:34.436" v="101" actId="20577"/>
        <pc:sldMkLst>
          <pc:docMk/>
          <pc:sldMk cId="2694600500" sldId="312"/>
        </pc:sldMkLst>
        <pc:spChg chg="mod">
          <ac:chgData name="Cyril SEBILLE" userId="S::cyril.sebille@labom2iformation.fr::087262a8-7d59-4f22-bc8d-b6cd7307eae8" providerId="AD" clId="Web-{5B0842A3-E248-EE40-FCD5-F15632652EAD}" dt="2025-07-17T18:32:34.436" v="101" actId="20577"/>
          <ac:spMkLst>
            <pc:docMk/>
            <pc:sldMk cId="2694600500" sldId="312"/>
            <ac:spMk id="2" creationId="{55F02E2B-51A6-605B-6A23-7930EEB8F609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32:01.403" v="84" actId="20577"/>
          <ac:spMkLst>
            <pc:docMk/>
            <pc:sldMk cId="2694600500" sldId="312"/>
            <ac:spMk id="464" creationId="{4E268EA0-6AB0-15CF-20B2-8C7C84096587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33:11.484" v="107" actId="1076"/>
        <pc:sldMkLst>
          <pc:docMk/>
          <pc:sldMk cId="3318633690" sldId="316"/>
        </pc:sldMkLst>
        <pc:spChg chg="mod">
          <ac:chgData name="Cyril SEBILLE" userId="S::cyril.sebille@labom2iformation.fr::087262a8-7d59-4f22-bc8d-b6cd7307eae8" providerId="AD" clId="Web-{5B0842A3-E248-EE40-FCD5-F15632652EAD}" dt="2025-07-17T18:33:11.484" v="107" actId="1076"/>
          <ac:spMkLst>
            <pc:docMk/>
            <pc:sldMk cId="3318633690" sldId="316"/>
            <ac:spMk id="2" creationId="{D9E6B5C6-D282-2247-9771-E3BF9C15C213}"/>
          </ac:spMkLst>
        </pc:spChg>
        <pc:spChg chg="mod">
          <ac:chgData name="Cyril SEBILLE" userId="S::cyril.sebille@labom2iformation.fr::087262a8-7d59-4f22-bc8d-b6cd7307eae8" providerId="AD" clId="Web-{5B0842A3-E248-EE40-FCD5-F15632652EAD}" dt="2025-07-17T18:32:57.733" v="103" actId="1076"/>
          <ac:spMkLst>
            <pc:docMk/>
            <pc:sldMk cId="3318633690" sldId="316"/>
            <ac:spMk id="464" creationId="{29E6E2FF-154B-C5E5-2D8A-4E4629F2167B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31:18.808" v="77" actId="20577"/>
        <pc:sldMkLst>
          <pc:docMk/>
          <pc:sldMk cId="3043016726" sldId="318"/>
        </pc:sldMkLst>
        <pc:spChg chg="mod">
          <ac:chgData name="Cyril SEBILLE" userId="S::cyril.sebille@labom2iformation.fr::087262a8-7d59-4f22-bc8d-b6cd7307eae8" providerId="AD" clId="Web-{5B0842A3-E248-EE40-FCD5-F15632652EAD}" dt="2025-07-17T18:31:18.808" v="77" actId="20577"/>
          <ac:spMkLst>
            <pc:docMk/>
            <pc:sldMk cId="3043016726" sldId="318"/>
            <ac:spMk id="624" creationId="{8895B0CE-748A-09E3-FF98-4BD25CC27F37}"/>
          </ac:spMkLst>
        </pc:spChg>
      </pc:sldChg>
      <pc:sldChg chg="modSp">
        <pc:chgData name="Cyril SEBILLE" userId="S::cyril.sebille@labom2iformation.fr::087262a8-7d59-4f22-bc8d-b6cd7307eae8" providerId="AD" clId="Web-{5B0842A3-E248-EE40-FCD5-F15632652EAD}" dt="2025-07-17T18:31:25.183" v="78" actId="20577"/>
        <pc:sldMkLst>
          <pc:docMk/>
          <pc:sldMk cId="1159682937" sldId="319"/>
        </pc:sldMkLst>
        <pc:spChg chg="mod">
          <ac:chgData name="Cyril SEBILLE" userId="S::cyril.sebille@labom2iformation.fr::087262a8-7d59-4f22-bc8d-b6cd7307eae8" providerId="AD" clId="Web-{5B0842A3-E248-EE40-FCD5-F15632652EAD}" dt="2025-07-17T18:31:25.183" v="78" actId="20577"/>
          <ac:spMkLst>
            <pc:docMk/>
            <pc:sldMk cId="1159682937" sldId="319"/>
            <ac:spMk id="624" creationId="{118CC793-D736-1E29-7828-3F8058931CDB}"/>
          </ac:spMkLst>
        </pc:spChg>
      </pc:sldChg>
    </pc:docChg>
  </pc:docChgLst>
  <pc:docChgLst>
    <pc:chgData name="Cyril SEBILLE" userId="S::cyril.sebille@labom2iformation.fr::087262a8-7d59-4f22-bc8d-b6cd7307eae8" providerId="AD" clId="Web-{0B809F8F-F512-CA55-08B5-F9C74E4853C1}"/>
    <pc:docChg chg="modSld sldOrd">
      <pc:chgData name="Cyril SEBILLE" userId="S::cyril.sebille@labom2iformation.fr::087262a8-7d59-4f22-bc8d-b6cd7307eae8" providerId="AD" clId="Web-{0B809F8F-F512-CA55-08B5-F9C74E4853C1}" dt="2025-07-18T09:41:39.816" v="58"/>
      <pc:docMkLst>
        <pc:docMk/>
      </pc:docMkLst>
      <pc:sldChg chg="modSp">
        <pc:chgData name="Cyril SEBILLE" userId="S::cyril.sebille@labom2iformation.fr::087262a8-7d59-4f22-bc8d-b6cd7307eae8" providerId="AD" clId="Web-{0B809F8F-F512-CA55-08B5-F9C74E4853C1}" dt="2025-07-18T08:09:58.427" v="56" actId="20577"/>
        <pc:sldMkLst>
          <pc:docMk/>
          <pc:sldMk cId="0" sldId="256"/>
        </pc:sldMkLst>
        <pc:spChg chg="mod">
          <ac:chgData name="Cyril SEBILLE" userId="S::cyril.sebille@labom2iformation.fr::087262a8-7d59-4f22-bc8d-b6cd7307eae8" providerId="AD" clId="Web-{0B809F8F-F512-CA55-08B5-F9C74E4853C1}" dt="2025-07-18T08:09:58.427" v="56" actId="20577"/>
          <ac:spMkLst>
            <pc:docMk/>
            <pc:sldMk cId="0" sldId="256"/>
            <ac:spMk id="241" creationId="{00000000-0000-0000-0000-000000000000}"/>
          </ac:spMkLst>
        </pc:spChg>
      </pc:sldChg>
      <pc:sldChg chg="addSp delSp modSp">
        <pc:chgData name="Cyril SEBILLE" userId="S::cyril.sebille@labom2iformation.fr::087262a8-7d59-4f22-bc8d-b6cd7307eae8" providerId="AD" clId="Web-{0B809F8F-F512-CA55-08B5-F9C74E4853C1}" dt="2025-07-18T08:03:39.367" v="12" actId="1076"/>
        <pc:sldMkLst>
          <pc:docMk/>
          <pc:sldMk cId="2476815391" sldId="303"/>
        </pc:sldMkLst>
        <pc:spChg chg="mod">
          <ac:chgData name="Cyril SEBILLE" userId="S::cyril.sebille@labom2iformation.fr::087262a8-7d59-4f22-bc8d-b6cd7307eae8" providerId="AD" clId="Web-{0B809F8F-F512-CA55-08B5-F9C74E4853C1}" dt="2025-07-18T08:02:20.661" v="6" actId="1076"/>
          <ac:spMkLst>
            <pc:docMk/>
            <pc:sldMk cId="2476815391" sldId="303"/>
            <ac:spMk id="464" creationId="{A64DE203-C58A-2ADF-1527-E4B322BAADCA}"/>
          </ac:spMkLst>
        </pc:spChg>
        <pc:picChg chg="add del mod">
          <ac:chgData name="Cyril SEBILLE" userId="S::cyril.sebille@labom2iformation.fr::087262a8-7d59-4f22-bc8d-b6cd7307eae8" providerId="AD" clId="Web-{0B809F8F-F512-CA55-08B5-F9C74E4853C1}" dt="2025-07-18T08:03:29.867" v="10"/>
          <ac:picMkLst>
            <pc:docMk/>
            <pc:sldMk cId="2476815391" sldId="303"/>
            <ac:picMk id="2" creationId="{9A64E7F3-A5F8-D5A6-1261-49781B047871}"/>
          </ac:picMkLst>
        </pc:picChg>
        <pc:picChg chg="del">
          <ac:chgData name="Cyril SEBILLE" userId="S::cyril.sebille@labom2iformation.fr::087262a8-7d59-4f22-bc8d-b6cd7307eae8" providerId="AD" clId="Web-{0B809F8F-F512-CA55-08B5-F9C74E4853C1}" dt="2025-07-18T08:01:35.208" v="0"/>
          <ac:picMkLst>
            <pc:docMk/>
            <pc:sldMk cId="2476815391" sldId="303"/>
            <ac:picMk id="3" creationId="{7A5A7E00-E998-1009-93A1-251DF0E34D7C}"/>
          </ac:picMkLst>
        </pc:picChg>
        <pc:picChg chg="add mod">
          <ac:chgData name="Cyril SEBILLE" userId="S::cyril.sebille@labom2iformation.fr::087262a8-7d59-4f22-bc8d-b6cd7307eae8" providerId="AD" clId="Web-{0B809F8F-F512-CA55-08B5-F9C74E4853C1}" dt="2025-07-18T08:03:39.367" v="12" actId="1076"/>
          <ac:picMkLst>
            <pc:docMk/>
            <pc:sldMk cId="2476815391" sldId="303"/>
            <ac:picMk id="4" creationId="{AC5765B4-F600-1AB8-8AE0-4AA206D6F367}"/>
          </ac:picMkLst>
        </pc:picChg>
      </pc:sldChg>
      <pc:sldChg chg="modSp">
        <pc:chgData name="Cyril SEBILLE" userId="S::cyril.sebille@labom2iformation.fr::087262a8-7d59-4f22-bc8d-b6cd7307eae8" providerId="AD" clId="Web-{0B809F8F-F512-CA55-08B5-F9C74E4853C1}" dt="2025-07-18T09:41:39.816" v="58"/>
        <pc:sldMkLst>
          <pc:docMk/>
          <pc:sldMk cId="2011111968" sldId="307"/>
        </pc:sldMkLst>
        <pc:graphicFrameChg chg="mod modGraphic">
          <ac:chgData name="Cyril SEBILLE" userId="S::cyril.sebille@labom2iformation.fr::087262a8-7d59-4f22-bc8d-b6cd7307eae8" providerId="AD" clId="Web-{0B809F8F-F512-CA55-08B5-F9C74E4853C1}" dt="2025-07-18T09:41:39.816" v="58"/>
          <ac:graphicFrameMkLst>
            <pc:docMk/>
            <pc:sldMk cId="2011111968" sldId="307"/>
            <ac:graphicFrameMk id="6" creationId="{188B3ABD-1428-0345-5BFA-533191EA0442}"/>
          </ac:graphicFrameMkLst>
        </pc:graphicFrameChg>
      </pc:sldChg>
      <pc:sldChg chg="delSp modSp ord">
        <pc:chgData name="Cyril SEBILLE" userId="S::cyril.sebille@labom2iformation.fr::087262a8-7d59-4f22-bc8d-b6cd7307eae8" providerId="AD" clId="Web-{0B809F8F-F512-CA55-08B5-F9C74E4853C1}" dt="2025-07-18T08:09:21.691" v="55" actId="1076"/>
        <pc:sldMkLst>
          <pc:docMk/>
          <pc:sldMk cId="3043016726" sldId="318"/>
        </pc:sldMkLst>
        <pc:spChg chg="mod">
          <ac:chgData name="Cyril SEBILLE" userId="S::cyril.sebille@labom2iformation.fr::087262a8-7d59-4f22-bc8d-b6cd7307eae8" providerId="AD" clId="Web-{0B809F8F-F512-CA55-08B5-F9C74E4853C1}" dt="2025-07-18T08:09:21.691" v="54" actId="1076"/>
          <ac:spMkLst>
            <pc:docMk/>
            <pc:sldMk cId="3043016726" sldId="318"/>
            <ac:spMk id="620" creationId="{C4791E2E-AD89-D27D-8BCA-AC57F0F2AE49}"/>
          </ac:spMkLst>
        </pc:spChg>
        <pc:spChg chg="del">
          <ac:chgData name="Cyril SEBILLE" userId="S::cyril.sebille@labom2iformation.fr::087262a8-7d59-4f22-bc8d-b6cd7307eae8" providerId="AD" clId="Web-{0B809F8F-F512-CA55-08B5-F9C74E4853C1}" dt="2025-07-18T08:04:43.869" v="15"/>
          <ac:spMkLst>
            <pc:docMk/>
            <pc:sldMk cId="3043016726" sldId="318"/>
            <ac:spMk id="622" creationId="{745CCE32-E427-CB44-3BF3-EEA4EF5283B8}"/>
          </ac:spMkLst>
        </pc:spChg>
        <pc:spChg chg="del">
          <ac:chgData name="Cyril SEBILLE" userId="S::cyril.sebille@labom2iformation.fr::087262a8-7d59-4f22-bc8d-b6cd7307eae8" providerId="AD" clId="Web-{0B809F8F-F512-CA55-08B5-F9C74E4853C1}" dt="2025-07-18T08:04:39.072" v="14"/>
          <ac:spMkLst>
            <pc:docMk/>
            <pc:sldMk cId="3043016726" sldId="318"/>
            <ac:spMk id="623" creationId="{D243C70B-B613-44D4-222E-B07E89216687}"/>
          </ac:spMkLst>
        </pc:spChg>
        <pc:spChg chg="mod">
          <ac:chgData name="Cyril SEBILLE" userId="S::cyril.sebille@labom2iformation.fr::087262a8-7d59-4f22-bc8d-b6cd7307eae8" providerId="AD" clId="Web-{0B809F8F-F512-CA55-08B5-F9C74E4853C1}" dt="2025-07-18T08:06:30.170" v="40" actId="1076"/>
          <ac:spMkLst>
            <pc:docMk/>
            <pc:sldMk cId="3043016726" sldId="318"/>
            <ac:spMk id="624" creationId="{8895B0CE-748A-09E3-FF98-4BD25CC27F37}"/>
          </ac:spMkLst>
        </pc:spChg>
        <pc:spChg chg="mod">
          <ac:chgData name="Cyril SEBILLE" userId="S::cyril.sebille@labom2iformation.fr::087262a8-7d59-4f22-bc8d-b6cd7307eae8" providerId="AD" clId="Web-{0B809F8F-F512-CA55-08B5-F9C74E4853C1}" dt="2025-07-18T08:07:52.329" v="53" actId="20577"/>
          <ac:spMkLst>
            <pc:docMk/>
            <pc:sldMk cId="3043016726" sldId="318"/>
            <ac:spMk id="625" creationId="{84B4AA70-20C2-1BC9-4A73-9BE6256B6BDB}"/>
          </ac:spMkLst>
        </pc:spChg>
        <pc:spChg chg="mod">
          <ac:chgData name="Cyril SEBILLE" userId="S::cyril.sebille@labom2iformation.fr::087262a8-7d59-4f22-bc8d-b6cd7307eae8" providerId="AD" clId="Web-{0B809F8F-F512-CA55-08B5-F9C74E4853C1}" dt="2025-07-18T08:09:21.691" v="55" actId="1076"/>
          <ac:spMkLst>
            <pc:docMk/>
            <pc:sldMk cId="3043016726" sldId="318"/>
            <ac:spMk id="626" creationId="{B7084071-71C0-6043-8299-BD43A905E276}"/>
          </ac:spMkLst>
        </pc:spChg>
      </pc:sldChg>
    </pc:docChg>
  </pc:docChgLst>
  <pc:docChgLst>
    <pc:chgData name="Gael COQUELLE" userId="S::gael.coquelle@labom2iformation.fr::687410c3-b896-481b-8d93-d66a5e50a530" providerId="AD" clId="Web-{90137AD6-222D-3377-E995-1B16D9C84597}"/>
    <pc:docChg chg="addSld delSld modSld sldOrd">
      <pc:chgData name="Gael COQUELLE" userId="S::gael.coquelle@labom2iformation.fr::687410c3-b896-481b-8d93-d66a5e50a530" providerId="AD" clId="Web-{90137AD6-222D-3377-E995-1B16D9C84597}" dt="2025-07-18T12:16:25.210" v="1144" actId="1076"/>
      <pc:docMkLst>
        <pc:docMk/>
      </pc:docMkLst>
      <pc:sldChg chg="addSp delSp modSp">
        <pc:chgData name="Gael COQUELLE" userId="S::gael.coquelle@labom2iformation.fr::687410c3-b896-481b-8d93-d66a5e50a530" providerId="AD" clId="Web-{90137AD6-222D-3377-E995-1B16D9C84597}" dt="2025-07-18T12:16:25.210" v="1144" actId="1076"/>
        <pc:sldMkLst>
          <pc:docMk/>
          <pc:sldMk cId="0" sldId="257"/>
        </pc:sldMkLst>
        <pc:spChg chg="del">
          <ac:chgData name="Gael COQUELLE" userId="S::gael.coquelle@labom2iformation.fr::687410c3-b896-481b-8d93-d66a5e50a530" providerId="AD" clId="Web-{90137AD6-222D-3377-E995-1B16D9C84597}" dt="2025-07-18T11:37:14.374" v="1110"/>
          <ac:spMkLst>
            <pc:docMk/>
            <pc:sldMk cId="0" sldId="257"/>
            <ac:spMk id="2" creationId="{DF97B421-AFF2-6883-1257-E653987111B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12:15:57.929" v="1140" actId="20577"/>
          <ac:spMkLst>
            <pc:docMk/>
            <pc:sldMk cId="0" sldId="257"/>
            <ac:spMk id="247" creationId="{00000000-0000-0000-0000-000000000000}"/>
          </ac:spMkLst>
        </pc:spChg>
        <pc:picChg chg="add mod">
          <ac:chgData name="Gael COQUELLE" userId="S::gael.coquelle@labom2iformation.fr::687410c3-b896-481b-8d93-d66a5e50a530" providerId="AD" clId="Web-{90137AD6-222D-3377-E995-1B16D9C84597}" dt="2025-07-18T12:16:25.210" v="1144" actId="1076"/>
          <ac:picMkLst>
            <pc:docMk/>
            <pc:sldMk cId="0" sldId="257"/>
            <ac:picMk id="2" creationId="{9DB8A054-D9E0-B5B1-9F1D-1CB0E41D8899}"/>
          </ac:picMkLst>
        </pc:picChg>
      </pc:sldChg>
      <pc:sldChg chg="addSp delSp modSp">
        <pc:chgData name="Gael COQUELLE" userId="S::gael.coquelle@labom2iformation.fr::687410c3-b896-481b-8d93-d66a5e50a530" providerId="AD" clId="Web-{90137AD6-222D-3377-E995-1B16D9C84597}" dt="2025-07-18T09:33:41.323" v="968" actId="20577"/>
        <pc:sldMkLst>
          <pc:docMk/>
          <pc:sldMk cId="0" sldId="258"/>
        </pc:sldMkLst>
        <pc:spChg chg="add del mod">
          <ac:chgData name="Gael COQUELLE" userId="S::gael.coquelle@labom2iformation.fr::687410c3-b896-481b-8d93-d66a5e50a530" providerId="AD" clId="Web-{90137AD6-222D-3377-E995-1B16D9C84597}" dt="2025-07-18T07:31:53.503" v="186"/>
          <ac:spMkLst>
            <pc:docMk/>
            <pc:sldMk cId="0" sldId="258"/>
            <ac:spMk id="3" creationId="{98B485D7-4D72-BC72-EEC8-D1DB272B5A86}"/>
          </ac:spMkLst>
        </pc:spChg>
        <pc:spChg chg="add del mod">
          <ac:chgData name="Gael COQUELLE" userId="S::gael.coquelle@labom2iformation.fr::687410c3-b896-481b-8d93-d66a5e50a530" providerId="AD" clId="Web-{90137AD6-222D-3377-E995-1B16D9C84597}" dt="2025-07-18T07:31:54.691" v="187"/>
          <ac:spMkLst>
            <pc:docMk/>
            <pc:sldMk cId="0" sldId="258"/>
            <ac:spMk id="5" creationId="{F3FC83F3-9C81-7017-BDBB-6B1EA1A4E4E5}"/>
          </ac:spMkLst>
        </pc:spChg>
        <pc:spChg chg="add del mod">
          <ac:chgData name="Gael COQUELLE" userId="S::gael.coquelle@labom2iformation.fr::687410c3-b896-481b-8d93-d66a5e50a530" providerId="AD" clId="Web-{90137AD6-222D-3377-E995-1B16D9C84597}" dt="2025-07-18T07:31:57.472" v="189"/>
          <ac:spMkLst>
            <pc:docMk/>
            <pc:sldMk cId="0" sldId="258"/>
            <ac:spMk id="7" creationId="{E6D6C873-6CDA-9540-30FF-36E30CCC8BB5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35:49.456" v="218" actId="1076"/>
          <ac:spMkLst>
            <pc:docMk/>
            <pc:sldMk cId="0" sldId="258"/>
            <ac:spMk id="25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2:26.883" v="959"/>
          <ac:spMkLst>
            <pc:docMk/>
            <pc:sldMk cId="0" sldId="258"/>
            <ac:spMk id="25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3:29.166" v="965"/>
          <ac:spMkLst>
            <pc:docMk/>
            <pc:sldMk cId="0" sldId="258"/>
            <ac:spMk id="25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3:41.323" v="968" actId="20577"/>
          <ac:spMkLst>
            <pc:docMk/>
            <pc:sldMk cId="0" sldId="258"/>
            <ac:spMk id="259" creationId="{00000000-0000-0000-0000-000000000000}"/>
          </ac:spMkLst>
        </pc:spChg>
        <pc:spChg chg="del mod">
          <ac:chgData name="Gael COQUELLE" userId="S::gael.coquelle@labom2iformation.fr::687410c3-b896-481b-8d93-d66a5e50a530" providerId="AD" clId="Web-{90137AD6-222D-3377-E995-1B16D9C84597}" dt="2025-07-18T07:31:56.003" v="188"/>
          <ac:spMkLst>
            <pc:docMk/>
            <pc:sldMk cId="0" sldId="258"/>
            <ac:spMk id="26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2:32.383" v="961" actId="20577"/>
          <ac:spMkLst>
            <pc:docMk/>
            <pc:sldMk cId="0" sldId="258"/>
            <ac:spMk id="26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2:38.336" v="963"/>
          <ac:spMkLst>
            <pc:docMk/>
            <pc:sldMk cId="0" sldId="258"/>
            <ac:spMk id="262" creationId="{00000000-0000-0000-0000-000000000000}"/>
          </ac:spMkLst>
        </pc:spChg>
        <pc:spChg chg="del mod">
          <ac:chgData name="Gael COQUELLE" userId="S::gael.coquelle@labom2iformation.fr::687410c3-b896-481b-8d93-d66a5e50a530" providerId="AD" clId="Web-{90137AD6-222D-3377-E995-1B16D9C84597}" dt="2025-07-18T07:31:52.503" v="185"/>
          <ac:spMkLst>
            <pc:docMk/>
            <pc:sldMk cId="0" sldId="258"/>
            <ac:spMk id="26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35:53.643" v="220" actId="1076"/>
          <ac:spMkLst>
            <pc:docMk/>
            <pc:sldMk cId="0" sldId="258"/>
            <ac:spMk id="26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7:31:50.065" v="184"/>
          <ac:spMkLst>
            <pc:docMk/>
            <pc:sldMk cId="0" sldId="258"/>
            <ac:spMk id="26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3:34.229" v="967"/>
          <ac:spMkLst>
            <pc:docMk/>
            <pc:sldMk cId="0" sldId="258"/>
            <ac:spMk id="27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35:49.471" v="219" actId="1076"/>
          <ac:spMkLst>
            <pc:docMk/>
            <pc:sldMk cId="0" sldId="258"/>
            <ac:spMk id="275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90137AD6-222D-3377-E995-1B16D9C84597}" dt="2025-07-18T09:01:31.563" v="762" actId="20577"/>
        <pc:sldMkLst>
          <pc:docMk/>
          <pc:sldMk cId="0" sldId="261"/>
        </pc:sldMkLst>
        <pc:spChg chg="mod">
          <ac:chgData name="Gael COQUELLE" userId="S::gael.coquelle@labom2iformation.fr::687410c3-b896-481b-8d93-d66a5e50a530" providerId="AD" clId="Web-{90137AD6-222D-3377-E995-1B16D9C84597}" dt="2025-07-18T09:01:31.563" v="762" actId="20577"/>
          <ac:spMkLst>
            <pc:docMk/>
            <pc:sldMk cId="0" sldId="261"/>
            <ac:spMk id="348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90137AD6-222D-3377-E995-1B16D9C84597}" dt="2025-07-18T07:43:49.080" v="272" actId="1076"/>
        <pc:sldMkLst>
          <pc:docMk/>
          <pc:sldMk cId="0" sldId="263"/>
        </pc:sldMkLst>
        <pc:spChg chg="mod">
          <ac:chgData name="Gael COQUELLE" userId="S::gael.coquelle@labom2iformation.fr::687410c3-b896-481b-8d93-d66a5e50a530" providerId="AD" clId="Web-{90137AD6-222D-3377-E995-1B16D9C84597}" dt="2025-07-18T07:43:49.080" v="272" actId="1076"/>
          <ac:spMkLst>
            <pc:docMk/>
            <pc:sldMk cId="0" sldId="263"/>
            <ac:spMk id="431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90137AD6-222D-3377-E995-1B16D9C84597}" dt="2025-07-18T07:41:00.460" v="264" actId="1076"/>
        <pc:sldMkLst>
          <pc:docMk/>
          <pc:sldMk cId="0" sldId="266"/>
        </pc:sldMkLst>
        <pc:spChg chg="mod">
          <ac:chgData name="Gael COQUELLE" userId="S::gael.coquelle@labom2iformation.fr::687410c3-b896-481b-8d93-d66a5e50a530" providerId="AD" clId="Web-{90137AD6-222D-3377-E995-1B16D9C84597}" dt="2025-07-18T07:41:00.460" v="264" actId="1076"/>
          <ac:spMkLst>
            <pc:docMk/>
            <pc:sldMk cId="0" sldId="266"/>
            <ac:spMk id="4" creationId="{A30CFE33-2395-437A-AE5D-17AAA90F476E}"/>
          </ac:spMkLst>
        </pc:spChg>
      </pc:sldChg>
      <pc:sldChg chg="del">
        <pc:chgData name="Gael COQUELLE" userId="S::gael.coquelle@labom2iformation.fr::687410c3-b896-481b-8d93-d66a5e50a530" providerId="AD" clId="Web-{90137AD6-222D-3377-E995-1B16D9C84597}" dt="2025-07-18T09:19:27.776" v="768"/>
        <pc:sldMkLst>
          <pc:docMk/>
          <pc:sldMk cId="0" sldId="267"/>
        </pc:sldMkLst>
      </pc:sldChg>
      <pc:sldChg chg="modSp">
        <pc:chgData name="Gael COQUELLE" userId="S::gael.coquelle@labom2iformation.fr::687410c3-b896-481b-8d93-d66a5e50a530" providerId="AD" clId="Web-{90137AD6-222D-3377-E995-1B16D9C84597}" dt="2025-07-18T07:41:38.493" v="271" actId="1076"/>
        <pc:sldMkLst>
          <pc:docMk/>
          <pc:sldMk cId="0" sldId="269"/>
        </pc:sldMkLst>
        <pc:spChg chg="mod">
          <ac:chgData name="Gael COQUELLE" userId="S::gael.coquelle@labom2iformation.fr::687410c3-b896-481b-8d93-d66a5e50a530" providerId="AD" clId="Web-{90137AD6-222D-3377-E995-1B16D9C84597}" dt="2025-07-18T07:41:35.868" v="270" actId="14100"/>
          <ac:spMkLst>
            <pc:docMk/>
            <pc:sldMk cId="0" sldId="269"/>
            <ac:spMk id="62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1:38.493" v="271" actId="1076"/>
          <ac:spMkLst>
            <pc:docMk/>
            <pc:sldMk cId="0" sldId="269"/>
            <ac:spMk id="626" creationId="{00000000-0000-0000-0000-000000000000}"/>
          </ac:spMkLst>
        </pc:spChg>
      </pc:sldChg>
      <pc:sldChg chg="addSp delSp modSp">
        <pc:chgData name="Gael COQUELLE" userId="S::gael.coquelle@labom2iformation.fr::687410c3-b896-481b-8d93-d66a5e50a530" providerId="AD" clId="Web-{90137AD6-222D-3377-E995-1B16D9C84597}" dt="2025-07-18T10:28:17.679" v="1103" actId="20577"/>
        <pc:sldMkLst>
          <pc:docMk/>
          <pc:sldMk cId="0" sldId="280"/>
        </pc:sldMkLst>
        <pc:spChg chg="del">
          <ac:chgData name="Gael COQUELLE" userId="S::gael.coquelle@labom2iformation.fr::687410c3-b896-481b-8d93-d66a5e50a530" providerId="AD" clId="Web-{90137AD6-222D-3377-E995-1B16D9C84597}" dt="2025-07-18T09:57:27.673" v="1055"/>
          <ac:spMkLst>
            <pc:docMk/>
            <pc:sldMk cId="0" sldId="280"/>
            <ac:spMk id="7" creationId="{4F6480F6-60BE-B02C-5C06-BCC8C0799CA6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54"/>
          <ac:spMkLst>
            <pc:docMk/>
            <pc:sldMk cId="0" sldId="280"/>
            <ac:spMk id="8" creationId="{D376CC03-54BE-D3A7-5AD1-6A55E3AC3C2D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53"/>
          <ac:spMkLst>
            <pc:docMk/>
            <pc:sldMk cId="0" sldId="280"/>
            <ac:spMk id="9" creationId="{7D98E4C5-E9B1-0681-0BAC-1F7B00A54A9F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52"/>
          <ac:spMkLst>
            <pc:docMk/>
            <pc:sldMk cId="0" sldId="280"/>
            <ac:spMk id="10" creationId="{BE9C302A-606A-8E90-D743-7455211DBB73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51"/>
          <ac:spMkLst>
            <pc:docMk/>
            <pc:sldMk cId="0" sldId="280"/>
            <ac:spMk id="11" creationId="{62C754E7-88A4-D5D1-3434-5C382EA00194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50"/>
          <ac:spMkLst>
            <pc:docMk/>
            <pc:sldMk cId="0" sldId="280"/>
            <ac:spMk id="12" creationId="{66FA8E1D-ABB9-C54F-EF74-309F8F6F248C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9"/>
          <ac:spMkLst>
            <pc:docMk/>
            <pc:sldMk cId="0" sldId="280"/>
            <ac:spMk id="13" creationId="{57014739-2870-793B-0193-0C4115844E90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8"/>
          <ac:spMkLst>
            <pc:docMk/>
            <pc:sldMk cId="0" sldId="280"/>
            <ac:spMk id="14" creationId="{256609E4-6892-F43D-0457-B032E936D7C2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7"/>
          <ac:spMkLst>
            <pc:docMk/>
            <pc:sldMk cId="0" sldId="280"/>
            <ac:spMk id="15" creationId="{0D5DF8D8-7643-9509-8211-E07F71A79652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6"/>
          <ac:spMkLst>
            <pc:docMk/>
            <pc:sldMk cId="0" sldId="280"/>
            <ac:spMk id="16" creationId="{1FED02EE-19F3-6EBD-9323-C386AE9C43A3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5"/>
          <ac:spMkLst>
            <pc:docMk/>
            <pc:sldMk cId="0" sldId="280"/>
            <ac:spMk id="17" creationId="{DC4E8909-8111-C5B1-3C9D-D4892B8F1959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4"/>
          <ac:spMkLst>
            <pc:docMk/>
            <pc:sldMk cId="0" sldId="280"/>
            <ac:spMk id="18" creationId="{D720FCA0-5EF7-46E5-4205-C86D76DCDF89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3"/>
          <ac:spMkLst>
            <pc:docMk/>
            <pc:sldMk cId="0" sldId="280"/>
            <ac:spMk id="19" creationId="{B130888B-2A84-42FA-2F66-98CB2A33B059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2"/>
          <ac:spMkLst>
            <pc:docMk/>
            <pc:sldMk cId="0" sldId="280"/>
            <ac:spMk id="20" creationId="{35B7CFD3-1CE8-259E-E81A-649A6C498ADD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1"/>
          <ac:spMkLst>
            <pc:docMk/>
            <pc:sldMk cId="0" sldId="280"/>
            <ac:spMk id="21" creationId="{14DFB1A8-1FB2-2E7A-EC93-253B39B3882B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40"/>
          <ac:spMkLst>
            <pc:docMk/>
            <pc:sldMk cId="0" sldId="280"/>
            <ac:spMk id="22" creationId="{5F0F12B4-C476-ECC6-246F-10C337DB639A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9"/>
          <ac:spMkLst>
            <pc:docMk/>
            <pc:sldMk cId="0" sldId="280"/>
            <ac:spMk id="23" creationId="{56E2E55A-41A3-37AC-0693-00300D633200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8"/>
          <ac:spMkLst>
            <pc:docMk/>
            <pc:sldMk cId="0" sldId="280"/>
            <ac:spMk id="24" creationId="{8D284B11-4B14-8685-6DA8-89D1AD784D2C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7"/>
          <ac:spMkLst>
            <pc:docMk/>
            <pc:sldMk cId="0" sldId="280"/>
            <ac:spMk id="25" creationId="{36BEF289-9A1D-FBCB-36A3-3E7588C36D48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6"/>
          <ac:spMkLst>
            <pc:docMk/>
            <pc:sldMk cId="0" sldId="280"/>
            <ac:spMk id="26" creationId="{6AE39505-271B-A138-79CD-F717F0C57AB8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5"/>
          <ac:spMkLst>
            <pc:docMk/>
            <pc:sldMk cId="0" sldId="280"/>
            <ac:spMk id="27" creationId="{C26BDC45-7112-436D-ED4F-3B7B7E2CD6F9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4"/>
          <ac:spMkLst>
            <pc:docMk/>
            <pc:sldMk cId="0" sldId="280"/>
            <ac:spMk id="28" creationId="{F055191D-D0E0-F52D-6715-60873EB425F4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3"/>
          <ac:spMkLst>
            <pc:docMk/>
            <pc:sldMk cId="0" sldId="280"/>
            <ac:spMk id="29" creationId="{BDBF3D4E-D7D7-E2B4-D894-B92F584A82DB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2"/>
          <ac:spMkLst>
            <pc:docMk/>
            <pc:sldMk cId="0" sldId="280"/>
            <ac:spMk id="30" creationId="{DD99E6D9-D69A-52A5-1FB2-135637185566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1"/>
          <ac:spMkLst>
            <pc:docMk/>
            <pc:sldMk cId="0" sldId="280"/>
            <ac:spMk id="31" creationId="{C57EBB76-A6F4-AF50-9CB7-60D614F136B8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30"/>
          <ac:spMkLst>
            <pc:docMk/>
            <pc:sldMk cId="0" sldId="280"/>
            <ac:spMk id="32" creationId="{901647AD-AB4E-5C91-595F-ABF97A396C65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9"/>
          <ac:spMkLst>
            <pc:docMk/>
            <pc:sldMk cId="0" sldId="280"/>
            <ac:spMk id="33" creationId="{613078ED-AB1F-D25D-AEC9-6CEB3D71CCEA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8"/>
          <ac:spMkLst>
            <pc:docMk/>
            <pc:sldMk cId="0" sldId="280"/>
            <ac:spMk id="34" creationId="{2DF3FEE7-2C91-F337-5BC5-7EDE7B9EC070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7"/>
          <ac:spMkLst>
            <pc:docMk/>
            <pc:sldMk cId="0" sldId="280"/>
            <ac:spMk id="35" creationId="{FC05EEAC-CCDA-094D-7948-AA9F500AF803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6"/>
          <ac:spMkLst>
            <pc:docMk/>
            <pc:sldMk cId="0" sldId="280"/>
            <ac:spMk id="36" creationId="{576D4007-C1C6-5FC7-BE07-A9C662E8C7F2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5"/>
          <ac:spMkLst>
            <pc:docMk/>
            <pc:sldMk cId="0" sldId="280"/>
            <ac:spMk id="37" creationId="{561EBE6D-BBC0-FEA7-B1B4-4D019FD1D2B4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4"/>
          <ac:spMkLst>
            <pc:docMk/>
            <pc:sldMk cId="0" sldId="280"/>
            <ac:spMk id="38" creationId="{335B986A-EA59-46A7-DF59-B6E3D16F2774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3"/>
          <ac:spMkLst>
            <pc:docMk/>
            <pc:sldMk cId="0" sldId="280"/>
            <ac:spMk id="39" creationId="{D456E1A7-CA9B-82D4-9093-532E7C1BF505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2"/>
          <ac:spMkLst>
            <pc:docMk/>
            <pc:sldMk cId="0" sldId="280"/>
            <ac:spMk id="40" creationId="{88DC31E9-7E4C-1B9B-79E2-B9054868D86C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1"/>
          <ac:spMkLst>
            <pc:docMk/>
            <pc:sldMk cId="0" sldId="280"/>
            <ac:spMk id="41" creationId="{0EC36E4A-EB10-9C9F-C64D-F1924F988A69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9:57:27.673" v="1020"/>
          <ac:spMkLst>
            <pc:docMk/>
            <pc:sldMk cId="0" sldId="280"/>
            <ac:spMk id="42" creationId="{48A12E89-B378-CDEB-5BA5-3F301D842609}"/>
          </ac:spMkLst>
        </pc:spChg>
        <pc:spChg chg="add mod">
          <ac:chgData name="Gael COQUELLE" userId="S::gael.coquelle@labom2iformation.fr::687410c3-b896-481b-8d93-d66a5e50a530" providerId="AD" clId="Web-{90137AD6-222D-3377-E995-1B16D9C84597}" dt="2025-07-18T10:28:17.679" v="1103" actId="20577"/>
          <ac:spMkLst>
            <pc:docMk/>
            <pc:sldMk cId="0" sldId="280"/>
            <ac:spMk id="44" creationId="{67BFD920-5F0D-4458-C067-5B05BCCA2C82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59:20.615" v="1063" actId="1076"/>
          <ac:spMkLst>
            <pc:docMk/>
            <pc:sldMk cId="0" sldId="280"/>
            <ac:spMk id="1205" creationId="{00000000-0000-0000-0000-000000000000}"/>
          </ac:spMkLst>
        </pc:spChg>
        <pc:picChg chg="add del mod">
          <ac:chgData name="Gael COQUELLE" userId="S::gael.coquelle@labom2iformation.fr::687410c3-b896-481b-8d93-d66a5e50a530" providerId="AD" clId="Web-{90137AD6-222D-3377-E995-1B16D9C84597}" dt="2025-07-18T10:12:28.800" v="1080"/>
          <ac:picMkLst>
            <pc:docMk/>
            <pc:sldMk cId="0" sldId="280"/>
            <ac:picMk id="2" creationId="{DEC18E5E-9BB5-3F6E-1142-6FF766D6EC24}"/>
          </ac:picMkLst>
        </pc:picChg>
        <pc:picChg chg="add mod">
          <ac:chgData name="Gael COQUELLE" userId="S::gael.coquelle@labom2iformation.fr::687410c3-b896-481b-8d93-d66a5e50a530" providerId="AD" clId="Web-{90137AD6-222D-3377-E995-1B16D9C84597}" dt="2025-07-18T10:10:44.406" v="1068" actId="1076"/>
          <ac:picMkLst>
            <pc:docMk/>
            <pc:sldMk cId="0" sldId="280"/>
            <ac:picMk id="3" creationId="{FF0BBC6D-EFBB-9FE7-F726-A637B698FCC4}"/>
          </ac:picMkLst>
        </pc:picChg>
        <pc:picChg chg="add del">
          <ac:chgData name="Gael COQUELLE" userId="S::gael.coquelle@labom2iformation.fr::687410c3-b896-481b-8d93-d66a5e50a530" providerId="AD" clId="Web-{90137AD6-222D-3377-E995-1B16D9C84597}" dt="2025-07-18T10:10:55.687" v="1071"/>
          <ac:picMkLst>
            <pc:docMk/>
            <pc:sldMk cId="0" sldId="280"/>
            <ac:picMk id="4" creationId="{DEC18E5E-9BB5-3F6E-1142-6FF766D6EC24}"/>
          </ac:picMkLst>
        </pc:picChg>
        <pc:picChg chg="add mod">
          <ac:chgData name="Gael COQUELLE" userId="S::gael.coquelle@labom2iformation.fr::687410c3-b896-481b-8d93-d66a5e50a530" providerId="AD" clId="Web-{90137AD6-222D-3377-E995-1B16D9C84597}" dt="2025-07-18T10:12:24.441" v="1079" actId="1076"/>
          <ac:picMkLst>
            <pc:docMk/>
            <pc:sldMk cId="0" sldId="280"/>
            <ac:picMk id="5" creationId="{8AEE37FF-09C2-BA34-AC02-F6538897C067}"/>
          </ac:picMkLst>
        </pc:picChg>
        <pc:picChg chg="add mod">
          <ac:chgData name="Gael COQUELLE" userId="S::gael.coquelle@labom2iformation.fr::687410c3-b896-481b-8d93-d66a5e50a530" providerId="AD" clId="Web-{90137AD6-222D-3377-E995-1B16D9C84597}" dt="2025-07-18T10:13:26.084" v="1100" actId="1076"/>
          <ac:picMkLst>
            <pc:docMk/>
            <pc:sldMk cId="0" sldId="280"/>
            <ac:picMk id="6" creationId="{DEC18E5E-9BB5-3F6E-1142-6FF766D6EC24}"/>
          </ac:picMkLst>
        </pc:picChg>
      </pc:sldChg>
      <pc:sldChg chg="addSp delSp modSp">
        <pc:chgData name="Gael COQUELLE" userId="S::gael.coquelle@labom2iformation.fr::687410c3-b896-481b-8d93-d66a5e50a530" providerId="AD" clId="Web-{90137AD6-222D-3377-E995-1B16D9C84597}" dt="2025-07-18T06:52:15.501" v="11" actId="1076"/>
        <pc:sldMkLst>
          <pc:docMk/>
          <pc:sldMk cId="2476815391" sldId="303"/>
        </pc:sldMkLst>
        <pc:picChg chg="add del mod">
          <ac:chgData name="Gael COQUELLE" userId="S::gael.coquelle@labom2iformation.fr::687410c3-b896-481b-8d93-d66a5e50a530" providerId="AD" clId="Web-{90137AD6-222D-3377-E995-1B16D9C84597}" dt="2025-07-18T06:51:16.811" v="5"/>
          <ac:picMkLst>
            <pc:docMk/>
            <pc:sldMk cId="2476815391" sldId="303"/>
            <ac:picMk id="2" creationId="{0FA6FB72-4F0E-E308-998F-D781A9179866}"/>
          </ac:picMkLst>
        </pc:picChg>
        <pc:picChg chg="add mod">
          <ac:chgData name="Gael COQUELLE" userId="S::gael.coquelle@labom2iformation.fr::687410c3-b896-481b-8d93-d66a5e50a530" providerId="AD" clId="Web-{90137AD6-222D-3377-E995-1B16D9C84597}" dt="2025-07-18T06:52:15.501" v="11" actId="1076"/>
          <ac:picMkLst>
            <pc:docMk/>
            <pc:sldMk cId="2476815391" sldId="303"/>
            <ac:picMk id="3" creationId="{7A5A7E00-E998-1009-93A1-251DF0E34D7C}"/>
          </ac:picMkLst>
        </pc:picChg>
      </pc:sldChg>
      <pc:sldChg chg="modSp">
        <pc:chgData name="Gael COQUELLE" userId="S::gael.coquelle@labom2iformation.fr::687410c3-b896-481b-8d93-d66a5e50a530" providerId="AD" clId="Web-{90137AD6-222D-3377-E995-1B16D9C84597}" dt="2025-07-18T07:40:49.865" v="263" actId="1076"/>
        <pc:sldMkLst>
          <pc:docMk/>
          <pc:sldMk cId="1357494023" sldId="305"/>
        </pc:sldMkLst>
        <pc:spChg chg="mod">
          <ac:chgData name="Gael COQUELLE" userId="S::gael.coquelle@labom2iformation.fr::687410c3-b896-481b-8d93-d66a5e50a530" providerId="AD" clId="Web-{90137AD6-222D-3377-E995-1B16D9C84597}" dt="2025-07-18T07:40:45.521" v="262" actId="1076"/>
          <ac:spMkLst>
            <pc:docMk/>
            <pc:sldMk cId="1357494023" sldId="305"/>
            <ac:spMk id="3" creationId="{61A064CD-2304-F86E-5C7A-06A73A6EE10A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41.646" v="261" actId="1076"/>
          <ac:spMkLst>
            <pc:docMk/>
            <pc:sldMk cId="1357494023" sldId="305"/>
            <ac:spMk id="5" creationId="{C6891031-372F-00E8-AAE0-28C402A4DD7B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49.865" v="263" actId="1076"/>
          <ac:spMkLst>
            <pc:docMk/>
            <pc:sldMk cId="1357494023" sldId="305"/>
            <ac:spMk id="9" creationId="{D6DA54DD-747C-1EF6-3AE0-8F513213976C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16.316" v="254" actId="1076"/>
          <ac:spMkLst>
            <pc:docMk/>
            <pc:sldMk cId="1357494023" sldId="305"/>
            <ac:spMk id="13" creationId="{618C93C1-7871-7864-3C1E-3AB81B953050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29.098" v="258" actId="1076"/>
          <ac:spMkLst>
            <pc:docMk/>
            <pc:sldMk cId="1357494023" sldId="305"/>
            <ac:spMk id="17" creationId="{96A34150-52DC-DB3C-3B56-5D9CD884DD8B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37.692" v="260" actId="1076"/>
          <ac:spMkLst>
            <pc:docMk/>
            <pc:sldMk cId="1357494023" sldId="305"/>
            <ac:spMk id="23" creationId="{841D316B-2909-2431-B181-9D3F57E5E30D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0:13.207" v="253" actId="1076"/>
          <ac:spMkLst>
            <pc:docMk/>
            <pc:sldMk cId="1357494023" sldId="305"/>
            <ac:spMk id="25" creationId="{679A7A78-E215-6365-9D7C-CF964494D76B}"/>
          </ac:spMkLst>
        </pc:spChg>
      </pc:sldChg>
      <pc:sldChg chg="addSp delSp modSp">
        <pc:chgData name="Gael COQUELLE" userId="S::gael.coquelle@labom2iformation.fr::687410c3-b896-481b-8d93-d66a5e50a530" providerId="AD" clId="Web-{90137AD6-222D-3377-E995-1B16D9C84597}" dt="2025-07-18T08:01:01.911" v="482"/>
        <pc:sldMkLst>
          <pc:docMk/>
          <pc:sldMk cId="2011111968" sldId="307"/>
        </pc:sldMkLst>
        <pc:spChg chg="add del mod">
          <ac:chgData name="Gael COQUELLE" userId="S::gael.coquelle@labom2iformation.fr::687410c3-b896-481b-8d93-d66a5e50a530" providerId="AD" clId="Web-{90137AD6-222D-3377-E995-1B16D9C84597}" dt="2025-07-18T07:48:59.630" v="284"/>
          <ac:spMkLst>
            <pc:docMk/>
            <pc:sldMk cId="2011111968" sldId="307"/>
            <ac:spMk id="2" creationId="{3BF9C340-C02E-22DB-3655-37AB7389E2B6}"/>
          </ac:spMkLst>
        </pc:spChg>
        <pc:spChg chg="add mod">
          <ac:chgData name="Gael COQUELLE" userId="S::gael.coquelle@labom2iformation.fr::687410c3-b896-481b-8d93-d66a5e50a530" providerId="AD" clId="Web-{90137AD6-222D-3377-E995-1B16D9C84597}" dt="2025-07-18T07:54:50.840" v="409" actId="1076"/>
          <ac:spMkLst>
            <pc:docMk/>
            <pc:sldMk cId="2011111968" sldId="307"/>
            <ac:spMk id="3" creationId="{6D53F5CA-EE53-9ACF-8A38-A695AED9AA0C}"/>
          </ac:spMkLst>
        </pc:spChg>
        <pc:spChg chg="add mod">
          <ac:chgData name="Gael COQUELLE" userId="S::gael.coquelle@labom2iformation.fr::687410c3-b896-481b-8d93-d66a5e50a530" providerId="AD" clId="Web-{90137AD6-222D-3377-E995-1B16D9C84597}" dt="2025-07-18T07:59:50.875" v="470" actId="1076"/>
          <ac:spMkLst>
            <pc:docMk/>
            <pc:sldMk cId="2011111968" sldId="307"/>
            <ac:spMk id="4" creationId="{738874FA-710E-E5E9-05D3-6F63AEF728B3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49:09.444" v="288" actId="1076"/>
          <ac:spMkLst>
            <pc:docMk/>
            <pc:sldMk cId="2011111968" sldId="307"/>
            <ac:spMk id="1031" creationId="{0B8C2C6E-29BF-1C08-745B-CA65796B6DC1}"/>
          </ac:spMkLst>
        </pc:spChg>
        <pc:graphicFrameChg chg="add mod modGraphic">
          <ac:chgData name="Gael COQUELLE" userId="S::gael.coquelle@labom2iformation.fr::687410c3-b896-481b-8d93-d66a5e50a530" providerId="AD" clId="Web-{90137AD6-222D-3377-E995-1B16D9C84597}" dt="2025-07-18T08:00:52.722" v="480" actId="1076"/>
          <ac:graphicFrameMkLst>
            <pc:docMk/>
            <pc:sldMk cId="2011111968" sldId="307"/>
            <ac:graphicFrameMk id="6" creationId="{188B3ABD-1428-0345-5BFA-533191EA0442}"/>
          </ac:graphicFrameMkLst>
        </pc:graphicFrameChg>
        <pc:graphicFrameChg chg="add mod modGraphic">
          <ac:chgData name="Gael COQUELLE" userId="S::gael.coquelle@labom2iformation.fr::687410c3-b896-481b-8d93-d66a5e50a530" providerId="AD" clId="Web-{90137AD6-222D-3377-E995-1B16D9C84597}" dt="2025-07-18T08:01:01.911" v="482"/>
          <ac:graphicFrameMkLst>
            <pc:docMk/>
            <pc:sldMk cId="2011111968" sldId="307"/>
            <ac:graphicFrameMk id="8" creationId="{CEA315A2-72EB-4C2F-AFCB-B2F1E0C31DA9}"/>
          </ac:graphicFrameMkLst>
        </pc:graphicFrameChg>
      </pc:sldChg>
      <pc:sldChg chg="addSp">
        <pc:chgData name="Gael COQUELLE" userId="S::gael.coquelle@labom2iformation.fr::687410c3-b896-481b-8d93-d66a5e50a530" providerId="AD" clId="Web-{90137AD6-222D-3377-E995-1B16D9C84597}" dt="2025-07-18T07:22:29.592" v="130"/>
        <pc:sldMkLst>
          <pc:docMk/>
          <pc:sldMk cId="151911721" sldId="310"/>
        </pc:sldMkLst>
        <pc:spChg chg="add">
          <ac:chgData name="Gael COQUELLE" userId="S::gael.coquelle@labom2iformation.fr::687410c3-b896-481b-8d93-d66a5e50a530" providerId="AD" clId="Web-{90137AD6-222D-3377-E995-1B16D9C84597}" dt="2025-07-18T07:22:29.484" v="128"/>
          <ac:spMkLst>
            <pc:docMk/>
            <pc:sldMk cId="151911721" sldId="310"/>
            <ac:spMk id="3" creationId="{730861FE-C52A-C958-7A57-D8032E8EC93D}"/>
          </ac:spMkLst>
        </pc:spChg>
        <pc:spChg chg="add">
          <ac:chgData name="Gael COQUELLE" userId="S::gael.coquelle@labom2iformation.fr::687410c3-b896-481b-8d93-d66a5e50a530" providerId="AD" clId="Web-{90137AD6-222D-3377-E995-1B16D9C84597}" dt="2025-07-18T07:22:29.499" v="129"/>
          <ac:spMkLst>
            <pc:docMk/>
            <pc:sldMk cId="151911721" sldId="310"/>
            <ac:spMk id="5" creationId="{97F25A66-9CCD-92A4-589D-05FA886B6932}"/>
          </ac:spMkLst>
        </pc:spChg>
        <pc:graphicFrameChg chg="add">
          <ac:chgData name="Gael COQUELLE" userId="S::gael.coquelle@labom2iformation.fr::687410c3-b896-481b-8d93-d66a5e50a530" providerId="AD" clId="Web-{90137AD6-222D-3377-E995-1B16D9C84597}" dt="2025-07-18T07:22:29.592" v="130"/>
          <ac:graphicFrameMkLst>
            <pc:docMk/>
            <pc:sldMk cId="151911721" sldId="310"/>
            <ac:graphicFrameMk id="7" creationId="{2AF6F686-6F23-1A1D-81E8-5D2B6EF389D5}"/>
          </ac:graphicFrameMkLst>
        </pc:graphicFrameChg>
      </pc:sldChg>
      <pc:sldChg chg="modSp">
        <pc:chgData name="Gael COQUELLE" userId="S::gael.coquelle@labom2iformation.fr::687410c3-b896-481b-8d93-d66a5e50a530" providerId="AD" clId="Web-{90137AD6-222D-3377-E995-1B16D9C84597}" dt="2025-07-18T09:34:11.402" v="969" actId="1076"/>
        <pc:sldMkLst>
          <pc:docMk/>
          <pc:sldMk cId="2694600500" sldId="312"/>
        </pc:sldMkLst>
        <pc:spChg chg="mod">
          <ac:chgData name="Gael COQUELLE" userId="S::gael.coquelle@labom2iformation.fr::687410c3-b896-481b-8d93-d66a5e50a530" providerId="AD" clId="Web-{90137AD6-222D-3377-E995-1B16D9C84597}" dt="2025-07-18T09:34:11.402" v="969" actId="1076"/>
          <ac:spMkLst>
            <pc:docMk/>
            <pc:sldMk cId="2694600500" sldId="312"/>
            <ac:spMk id="464" creationId="{4E268EA0-6AB0-15CF-20B2-8C7C84096587}"/>
          </ac:spMkLst>
        </pc:spChg>
      </pc:sldChg>
      <pc:sldChg chg="modSp">
        <pc:chgData name="Gael COQUELLE" userId="S::gael.coquelle@labom2iformation.fr::687410c3-b896-481b-8d93-d66a5e50a530" providerId="AD" clId="Web-{90137AD6-222D-3377-E995-1B16D9C84597}" dt="2025-07-18T07:39:01.061" v="245" actId="1076"/>
        <pc:sldMkLst>
          <pc:docMk/>
          <pc:sldMk cId="3318633690" sldId="316"/>
        </pc:sldMkLst>
        <pc:spChg chg="mod">
          <ac:chgData name="Gael COQUELLE" userId="S::gael.coquelle@labom2iformation.fr::687410c3-b896-481b-8d93-d66a5e50a530" providerId="AD" clId="Web-{90137AD6-222D-3377-E995-1B16D9C84597}" dt="2025-07-18T07:39:01.061" v="245" actId="1076"/>
          <ac:spMkLst>
            <pc:docMk/>
            <pc:sldMk cId="3318633690" sldId="316"/>
            <ac:spMk id="2" creationId="{D9E6B5C6-D282-2247-9771-E3BF9C15C213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38:56.233" v="244" actId="14100"/>
          <ac:spMkLst>
            <pc:docMk/>
            <pc:sldMk cId="3318633690" sldId="316"/>
            <ac:spMk id="464" creationId="{29E6E2FF-154B-C5E5-2D8A-4E4629F2167B}"/>
          </ac:spMkLst>
        </pc:spChg>
      </pc:sldChg>
      <pc:sldChg chg="addSp delSp modSp ord">
        <pc:chgData name="Gael COQUELLE" userId="S::gael.coquelle@labom2iformation.fr::687410c3-b896-481b-8d93-d66a5e50a530" providerId="AD" clId="Web-{90137AD6-222D-3377-E995-1B16D9C84597}" dt="2025-07-18T09:45:45.897" v="1019"/>
        <pc:sldMkLst>
          <pc:docMk/>
          <pc:sldMk cId="3043016726" sldId="318"/>
        </pc:sldMkLst>
        <pc:spChg chg="add del mod">
          <ac:chgData name="Gael COQUELLE" userId="S::gael.coquelle@labom2iformation.fr::687410c3-b896-481b-8d93-d66a5e50a530" providerId="AD" clId="Web-{90137AD6-222D-3377-E995-1B16D9C84597}" dt="2025-07-18T08:54:29.515" v="489"/>
          <ac:spMkLst>
            <pc:docMk/>
            <pc:sldMk cId="3043016726" sldId="318"/>
            <ac:spMk id="3" creationId="{D102D946-404F-D3A8-1EBC-CA0A1CABFD0B}"/>
          </ac:spMkLst>
        </pc:spChg>
        <pc:spChg chg="add del mod">
          <ac:chgData name="Gael COQUELLE" userId="S::gael.coquelle@labom2iformation.fr::687410c3-b896-481b-8d93-d66a5e50a530" providerId="AD" clId="Web-{90137AD6-222D-3377-E995-1B16D9C84597}" dt="2025-07-18T08:54:29.515" v="488"/>
          <ac:spMkLst>
            <pc:docMk/>
            <pc:sldMk cId="3043016726" sldId="318"/>
            <ac:spMk id="5" creationId="{4D7FC59C-7F0A-B9AE-D114-60BAD1A77DE4}"/>
          </ac:spMkLst>
        </pc:spChg>
        <pc:spChg chg="add del">
          <ac:chgData name="Gael COQUELLE" userId="S::gael.coquelle@labom2iformation.fr::687410c3-b896-481b-8d93-d66a5e50a530" providerId="AD" clId="Web-{90137AD6-222D-3377-E995-1B16D9C84597}" dt="2025-07-18T08:55:26.689" v="495"/>
          <ac:spMkLst>
            <pc:docMk/>
            <pc:sldMk cId="3043016726" sldId="318"/>
            <ac:spMk id="8" creationId="{D19A8824-672D-E74D-6881-1280EAE08131}"/>
          </ac:spMkLst>
        </pc:spChg>
        <pc:spChg chg="add del mod">
          <ac:chgData name="Gael COQUELLE" userId="S::gael.coquelle@labom2iformation.fr::687410c3-b896-481b-8d93-d66a5e50a530" providerId="AD" clId="Web-{90137AD6-222D-3377-E995-1B16D9C84597}" dt="2025-07-18T09:22:39.330" v="844"/>
          <ac:spMkLst>
            <pc:docMk/>
            <pc:sldMk cId="3043016726" sldId="318"/>
            <ac:spMk id="9" creationId="{09F636A4-8DF1-341A-EF35-71BB31104422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8:54:19.593" v="486"/>
          <ac:spMkLst>
            <pc:docMk/>
            <pc:sldMk cId="3043016726" sldId="318"/>
            <ac:spMk id="620" creationId="{C4791E2E-AD89-D27D-8BCA-AC57F0F2AE49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19:37.167" v="769" actId="1076"/>
          <ac:spMkLst>
            <pc:docMk/>
            <pc:sldMk cId="3043016726" sldId="318"/>
            <ac:spMk id="624" creationId="{8895B0CE-748A-09E3-FF98-4BD25CC27F37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8:54:19.593" v="485"/>
          <ac:spMkLst>
            <pc:docMk/>
            <pc:sldMk cId="3043016726" sldId="318"/>
            <ac:spMk id="625" creationId="{84B4AA70-20C2-1BC9-4A73-9BE6256B6BDB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8:54:19.562" v="484"/>
          <ac:spMkLst>
            <pc:docMk/>
            <pc:sldMk cId="3043016726" sldId="318"/>
            <ac:spMk id="626" creationId="{B7084071-71C0-6043-8299-BD43A905E276}"/>
          </ac:spMkLst>
        </pc:spChg>
        <pc:graphicFrameChg chg="add mod modGraphic">
          <ac:chgData name="Gael COQUELLE" userId="S::gael.coquelle@labom2iformation.fr::687410c3-b896-481b-8d93-d66a5e50a530" providerId="AD" clId="Web-{90137AD6-222D-3377-E995-1B16D9C84597}" dt="2025-07-18T09:45:45.897" v="1019"/>
          <ac:graphicFrameMkLst>
            <pc:docMk/>
            <pc:sldMk cId="3043016726" sldId="318"/>
            <ac:graphicFrameMk id="11" creationId="{9300FED3-B4DB-27E2-6F7D-489BD15EA293}"/>
          </ac:graphicFrameMkLst>
        </pc:graphicFrameChg>
        <pc:graphicFrameChg chg="add mod modGraphic">
          <ac:chgData name="Gael COQUELLE" userId="S::gael.coquelle@labom2iformation.fr::687410c3-b896-481b-8d93-d66a5e50a530" providerId="AD" clId="Web-{90137AD6-222D-3377-E995-1B16D9C84597}" dt="2025-07-18T09:45:25.834" v="1011"/>
          <ac:graphicFrameMkLst>
            <pc:docMk/>
            <pc:sldMk cId="3043016726" sldId="318"/>
            <ac:graphicFrameMk id="12" creationId="{B0D46DE6-A3B5-DFEC-4BE5-2BD7B57753C2}"/>
          </ac:graphicFrameMkLst>
        </pc:graphicFrameChg>
        <pc:picChg chg="add del mod">
          <ac:chgData name="Gael COQUELLE" userId="S::gael.coquelle@labom2iformation.fr::687410c3-b896-481b-8d93-d66a5e50a530" providerId="AD" clId="Web-{90137AD6-222D-3377-E995-1B16D9C84597}" dt="2025-07-18T08:59:14.589" v="742"/>
          <ac:picMkLst>
            <pc:docMk/>
            <pc:sldMk cId="3043016726" sldId="318"/>
            <ac:picMk id="7" creationId="{425C35AD-62FE-7604-D11F-36CB71DCE851}"/>
          </ac:picMkLst>
        </pc:picChg>
        <pc:cxnChg chg="add mod">
          <ac:chgData name="Gael COQUELLE" userId="S::gael.coquelle@labom2iformation.fr::687410c3-b896-481b-8d93-d66a5e50a530" providerId="AD" clId="Web-{90137AD6-222D-3377-E995-1B16D9C84597}" dt="2025-07-18T09:37:17.800" v="979"/>
          <ac:cxnSpMkLst>
            <pc:docMk/>
            <pc:sldMk cId="3043016726" sldId="318"/>
            <ac:cxnSpMk id="13" creationId="{2E9CB6F2-4CF0-BE73-89FC-512D1E73AFA2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38:13.318" v="988"/>
          <ac:cxnSpMkLst>
            <pc:docMk/>
            <pc:sldMk cId="3043016726" sldId="318"/>
            <ac:cxnSpMk id="14" creationId="{553F2592-A2E0-2048-23C1-2155268D6F21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39:34.883" v="995"/>
          <ac:cxnSpMkLst>
            <pc:docMk/>
            <pc:sldMk cId="3043016726" sldId="318"/>
            <ac:cxnSpMk id="15" creationId="{A2887B85-F6E5-012F-3060-4148EA8262C8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42:03.264" v="1004"/>
          <ac:cxnSpMkLst>
            <pc:docMk/>
            <pc:sldMk cId="3043016726" sldId="318"/>
            <ac:cxnSpMk id="16" creationId="{A24CCE09-3B4E-894A-00B2-DDE9A1B58BF6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27:48.029" v="935"/>
          <ac:cxnSpMkLst>
            <pc:docMk/>
            <pc:sldMk cId="3043016726" sldId="318"/>
            <ac:cxnSpMk id="17" creationId="{01577E59-2CED-12A1-45CA-134A2EB1C73C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37:34.363" v="982"/>
          <ac:cxnSpMkLst>
            <pc:docMk/>
            <pc:sldMk cId="3043016726" sldId="318"/>
            <ac:cxnSpMk id="18" creationId="{037CE108-2AAF-2BD4-B1E3-F9C6898EC248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27:35.497" v="934" actId="1076"/>
          <ac:cxnSpMkLst>
            <pc:docMk/>
            <pc:sldMk cId="3043016726" sldId="318"/>
            <ac:cxnSpMk id="19" creationId="{CAF700DD-4CFC-E2B4-274E-568AE8699FA2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40:48.370" v="1002"/>
          <ac:cxnSpMkLst>
            <pc:docMk/>
            <pc:sldMk cId="3043016726" sldId="318"/>
            <ac:cxnSpMk id="20" creationId="{BDDAE126-399D-18E8-A14D-443CAEC53B80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28:45.250" v="946" actId="14100"/>
          <ac:cxnSpMkLst>
            <pc:docMk/>
            <pc:sldMk cId="3043016726" sldId="318"/>
            <ac:cxnSpMk id="21" creationId="{3F9754E6-2C2A-EFF7-65EE-99EAEA87CF21}"/>
          </ac:cxnSpMkLst>
        </pc:cxnChg>
        <pc:cxnChg chg="add mod">
          <ac:chgData name="Gael COQUELLE" userId="S::gael.coquelle@labom2iformation.fr::687410c3-b896-481b-8d93-d66a5e50a530" providerId="AD" clId="Web-{90137AD6-222D-3377-E995-1B16D9C84597}" dt="2025-07-18T09:38:11.364" v="987"/>
          <ac:cxnSpMkLst>
            <pc:docMk/>
            <pc:sldMk cId="3043016726" sldId="318"/>
            <ac:cxnSpMk id="22" creationId="{AC907E14-3830-7BE5-D762-BA16CBA244B8}"/>
          </ac:cxnSpMkLst>
        </pc:cxnChg>
      </pc:sldChg>
      <pc:sldChg chg="addSp delSp modSp">
        <pc:chgData name="Gael COQUELLE" userId="S::gael.coquelle@labom2iformation.fr::687410c3-b896-481b-8d93-d66a5e50a530" providerId="AD" clId="Web-{90137AD6-222D-3377-E995-1B16D9C84597}" dt="2025-07-18T07:24:14.334" v="143" actId="1076"/>
        <pc:sldMkLst>
          <pc:docMk/>
          <pc:sldMk cId="1159682937" sldId="319"/>
        </pc:sldMkLst>
        <pc:spChg chg="add del mod">
          <ac:chgData name="Gael COQUELLE" userId="S::gael.coquelle@labom2iformation.fr::687410c3-b896-481b-8d93-d66a5e50a530" providerId="AD" clId="Web-{90137AD6-222D-3377-E995-1B16D9C84597}" dt="2025-07-18T07:17:49.497" v="37"/>
          <ac:spMkLst>
            <pc:docMk/>
            <pc:sldMk cId="1159682937" sldId="319"/>
            <ac:spMk id="5" creationId="{C026DC4C-3D06-8122-E28E-A79360D197EB}"/>
          </ac:spMkLst>
        </pc:spChg>
        <pc:spChg chg="add del mod">
          <ac:chgData name="Gael COQUELLE" userId="S::gael.coquelle@labom2iformation.fr::687410c3-b896-481b-8d93-d66a5e50a530" providerId="AD" clId="Web-{90137AD6-222D-3377-E995-1B16D9C84597}" dt="2025-07-18T07:17:41.199" v="35"/>
          <ac:spMkLst>
            <pc:docMk/>
            <pc:sldMk cId="1159682937" sldId="319"/>
            <ac:spMk id="7" creationId="{1ED42A68-99B5-853C-6555-352DCAE17E04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7:17:29.605" v="30"/>
          <ac:spMkLst>
            <pc:docMk/>
            <pc:sldMk cId="1159682937" sldId="319"/>
            <ac:spMk id="620" creationId="{77C058A6-20AE-7BAB-E5FD-57FF9F9A556E}"/>
          </ac:spMkLst>
        </pc:spChg>
        <pc:spChg chg="del mod">
          <ac:chgData name="Gael COQUELLE" userId="S::gael.coquelle@labom2iformation.fr::687410c3-b896-481b-8d93-d66a5e50a530" providerId="AD" clId="Web-{90137AD6-222D-3377-E995-1B16D9C84597}" dt="2025-07-18T07:23:40.097" v="138"/>
          <ac:spMkLst>
            <pc:docMk/>
            <pc:sldMk cId="1159682937" sldId="319"/>
            <ac:spMk id="622" creationId="{473C5404-1858-8498-0441-2D58BC636AE7}"/>
          </ac:spMkLst>
        </pc:spChg>
        <pc:spChg chg="del mod">
          <ac:chgData name="Gael COQUELLE" userId="S::gael.coquelle@labom2iformation.fr::687410c3-b896-481b-8d93-d66a5e50a530" providerId="AD" clId="Web-{90137AD6-222D-3377-E995-1B16D9C84597}" dt="2025-07-18T07:23:40.097" v="137"/>
          <ac:spMkLst>
            <pc:docMk/>
            <pc:sldMk cId="1159682937" sldId="319"/>
            <ac:spMk id="623" creationId="{D516A61B-26B5-47A8-DE31-A05BC988E00F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7:23:31.768" v="135" actId="20577"/>
          <ac:spMkLst>
            <pc:docMk/>
            <pc:sldMk cId="1159682937" sldId="319"/>
            <ac:spMk id="624" creationId="{118CC793-D736-1E29-7828-3F8058931CDB}"/>
          </ac:spMkLst>
        </pc:spChg>
        <pc:spChg chg="del mod">
          <ac:chgData name="Gael COQUELLE" userId="S::gael.coquelle@labom2iformation.fr::687410c3-b896-481b-8d93-d66a5e50a530" providerId="AD" clId="Web-{90137AD6-222D-3377-E995-1B16D9C84597}" dt="2025-07-18T07:17:29.605" v="29"/>
          <ac:spMkLst>
            <pc:docMk/>
            <pc:sldMk cId="1159682937" sldId="319"/>
            <ac:spMk id="625" creationId="{3EAA88D8-1733-CAC1-64C5-D660C957B678}"/>
          </ac:spMkLst>
        </pc:spChg>
        <pc:spChg chg="del">
          <ac:chgData name="Gael COQUELLE" userId="S::gael.coquelle@labom2iformation.fr::687410c3-b896-481b-8d93-d66a5e50a530" providerId="AD" clId="Web-{90137AD6-222D-3377-E995-1B16D9C84597}" dt="2025-07-18T07:17:29.433" v="28"/>
          <ac:spMkLst>
            <pc:docMk/>
            <pc:sldMk cId="1159682937" sldId="319"/>
            <ac:spMk id="626" creationId="{A1160EBE-C4FF-9E3D-C209-0DAFF1C7796F}"/>
          </ac:spMkLst>
        </pc:spChg>
        <pc:graphicFrameChg chg="add del mod modGraphic">
          <ac:chgData name="Gael COQUELLE" userId="S::gael.coquelle@labom2iformation.fr::687410c3-b896-481b-8d93-d66a5e50a530" providerId="AD" clId="Web-{90137AD6-222D-3377-E995-1B16D9C84597}" dt="2025-07-18T07:23:40.097" v="136"/>
          <ac:graphicFrameMkLst>
            <pc:docMk/>
            <pc:sldMk cId="1159682937" sldId="319"/>
            <ac:graphicFrameMk id="3" creationId="{21406E13-E00E-D95A-A1D6-9A4CCF34ED50}"/>
          </ac:graphicFrameMkLst>
        </pc:graphicFrameChg>
        <pc:graphicFrameChg chg="add mod">
          <ac:chgData name="Gael COQUELLE" userId="S::gael.coquelle@labom2iformation.fr::687410c3-b896-481b-8d93-d66a5e50a530" providerId="AD" clId="Web-{90137AD6-222D-3377-E995-1B16D9C84597}" dt="2025-07-18T07:24:14.334" v="143" actId="1076"/>
          <ac:graphicFrameMkLst>
            <pc:docMk/>
            <pc:sldMk cId="1159682937" sldId="319"/>
            <ac:graphicFrameMk id="8" creationId="{176F13B1-ECA7-5299-9650-C079426AF409}"/>
          </ac:graphicFrameMkLst>
        </pc:graphicFrameChg>
      </pc:sldChg>
      <pc:sldChg chg="modSp">
        <pc:chgData name="Gael COQUELLE" userId="S::gael.coquelle@labom2iformation.fr::687410c3-b896-481b-8d93-d66a5e50a530" providerId="AD" clId="Web-{90137AD6-222D-3377-E995-1B16D9C84597}" dt="2025-07-18T09:30:23.800" v="949" actId="1076"/>
        <pc:sldMkLst>
          <pc:docMk/>
          <pc:sldMk cId="1336161576" sldId="320"/>
        </pc:sldMkLst>
        <pc:spChg chg="mod">
          <ac:chgData name="Gael COQUELLE" userId="S::gael.coquelle@labom2iformation.fr::687410c3-b896-481b-8d93-d66a5e50a530" providerId="AD" clId="Web-{90137AD6-222D-3377-E995-1B16D9C84597}" dt="2025-07-18T09:30:23.785" v="948" actId="1076"/>
          <ac:spMkLst>
            <pc:docMk/>
            <pc:sldMk cId="1336161576" sldId="320"/>
            <ac:spMk id="620" creationId="{A0A4E741-4787-7A0B-7517-50B861A2A361}"/>
          </ac:spMkLst>
        </pc:spChg>
        <pc:spChg chg="mod">
          <ac:chgData name="Gael COQUELLE" userId="S::gael.coquelle@labom2iformation.fr::687410c3-b896-481b-8d93-d66a5e50a530" providerId="AD" clId="Web-{90137AD6-222D-3377-E995-1B16D9C84597}" dt="2025-07-18T09:30:23.800" v="949" actId="1076"/>
          <ac:spMkLst>
            <pc:docMk/>
            <pc:sldMk cId="1336161576" sldId="320"/>
            <ac:spMk id="626" creationId="{DEE62C84-D848-8AE7-5B2C-2DFEABA1D57A}"/>
          </ac:spMkLst>
        </pc:spChg>
      </pc:sldChg>
      <pc:sldChg chg="modSp">
        <pc:chgData name="Gael COQUELLE" userId="S::gael.coquelle@labom2iformation.fr::687410c3-b896-481b-8d93-d66a5e50a530" providerId="AD" clId="Web-{90137AD6-222D-3377-E995-1B16D9C84597}" dt="2025-07-18T11:41:56.400" v="1129" actId="20577"/>
        <pc:sldMkLst>
          <pc:docMk/>
          <pc:sldMk cId="1435528257" sldId="324"/>
        </pc:sldMkLst>
        <pc:spChg chg="mod">
          <ac:chgData name="Gael COQUELLE" userId="S::gael.coquelle@labom2iformation.fr::687410c3-b896-481b-8d93-d66a5e50a530" providerId="AD" clId="Web-{90137AD6-222D-3377-E995-1B16D9C84597}" dt="2025-07-18T11:41:56.400" v="1129" actId="20577"/>
          <ac:spMkLst>
            <pc:docMk/>
            <pc:sldMk cId="1435528257" sldId="324"/>
            <ac:spMk id="342" creationId="{00000000-0000-0000-0000-000000000000}"/>
          </ac:spMkLst>
        </pc:spChg>
      </pc:sldChg>
      <pc:sldChg chg="new del">
        <pc:chgData name="Gael COQUELLE" userId="S::gael.coquelle@labom2iformation.fr::687410c3-b896-481b-8d93-d66a5e50a530" providerId="AD" clId="Web-{90137AD6-222D-3377-E995-1B16D9C84597}" dt="2025-07-18T08:55:37.362" v="498"/>
        <pc:sldMkLst>
          <pc:docMk/>
          <pc:sldMk cId="813736731" sldId="325"/>
        </pc:sldMkLst>
      </pc:sldChg>
      <pc:sldChg chg="addSp delSp modSp add replId">
        <pc:chgData name="Gael COQUELLE" userId="S::gael.coquelle@labom2iformation.fr::687410c3-b896-481b-8d93-d66a5e50a530" providerId="AD" clId="Web-{90137AD6-222D-3377-E995-1B16D9C84597}" dt="2025-07-18T09:35:47.984" v="976" actId="1076"/>
        <pc:sldMkLst>
          <pc:docMk/>
          <pc:sldMk cId="1933632142" sldId="325"/>
        </pc:sldMkLst>
        <pc:spChg chg="mod">
          <ac:chgData name="Gael COQUELLE" userId="S::gael.coquelle@labom2iformation.fr::687410c3-b896-481b-8d93-d66a5e50a530" providerId="AD" clId="Web-{90137AD6-222D-3377-E995-1B16D9C84597}" dt="2025-07-18T09:20:28.075" v="795" actId="1076"/>
          <ac:spMkLst>
            <pc:docMk/>
            <pc:sldMk cId="1933632142" sldId="325"/>
            <ac:spMk id="464" creationId="{510C245A-0F9E-FFA2-8D10-84C3C0729853}"/>
          </ac:spMkLst>
        </pc:spChg>
        <pc:graphicFrameChg chg="add del mod modGraphic">
          <ac:chgData name="Gael COQUELLE" userId="S::gael.coquelle@labom2iformation.fr::687410c3-b896-481b-8d93-d66a5e50a530" providerId="AD" clId="Web-{90137AD6-222D-3377-E995-1B16D9C84597}" dt="2025-07-18T09:29:53.877" v="947"/>
          <ac:graphicFrameMkLst>
            <pc:docMk/>
            <pc:sldMk cId="1933632142" sldId="325"/>
            <ac:graphicFrameMk id="3" creationId="{CF98F661-D709-1843-0D16-5EC6CFC95A30}"/>
          </ac:graphicFrameMkLst>
        </pc:graphicFrameChg>
        <pc:picChg chg="del">
          <ac:chgData name="Gael COQUELLE" userId="S::gael.coquelle@labom2iformation.fr::687410c3-b896-481b-8d93-d66a5e50a530" providerId="AD" clId="Web-{90137AD6-222D-3377-E995-1B16D9C84597}" dt="2025-07-18T09:19:15.603" v="764"/>
          <ac:picMkLst>
            <pc:docMk/>
            <pc:sldMk cId="1933632142" sldId="325"/>
            <ac:picMk id="4" creationId="{02AC06E5-6927-5397-472E-177DB1ACFC9F}"/>
          </ac:picMkLst>
        </pc:picChg>
        <pc:picChg chg="add mod">
          <ac:chgData name="Gael COQUELLE" userId="S::gael.coquelle@labom2iformation.fr::687410c3-b896-481b-8d93-d66a5e50a530" providerId="AD" clId="Web-{90137AD6-222D-3377-E995-1B16D9C84597}" dt="2025-07-18T09:35:47.984" v="976" actId="1076"/>
          <ac:picMkLst>
            <pc:docMk/>
            <pc:sldMk cId="1933632142" sldId="325"/>
            <ac:picMk id="5" creationId="{D3DB1B15-767C-97B8-184E-6384816E1F08}"/>
          </ac:picMkLst>
        </pc:picChg>
      </pc:sldChg>
    </pc:docChg>
  </pc:docChgLst>
  <pc:docChgLst>
    <pc:chgData name="Cyril SEBILLE" userId="087262a8-7d59-4f22-bc8d-b6cd7307eae8" providerId="ADAL" clId="{6CFED1F2-028D-3B43-8E4B-1E9FF7A414B1}"/>
    <pc:docChg chg="undo custSel modSld">
      <pc:chgData name="Cyril SEBILLE" userId="087262a8-7d59-4f22-bc8d-b6cd7307eae8" providerId="ADAL" clId="{6CFED1F2-028D-3B43-8E4B-1E9FF7A414B1}" dt="2025-07-17T23:03:23.430" v="195" actId="1076"/>
      <pc:docMkLst>
        <pc:docMk/>
      </pc:docMkLst>
      <pc:sldChg chg="modSp">
        <pc:chgData name="Cyril SEBILLE" userId="087262a8-7d59-4f22-bc8d-b6cd7307eae8" providerId="ADAL" clId="{6CFED1F2-028D-3B43-8E4B-1E9FF7A414B1}" dt="2025-07-17T23:03:23.430" v="195" actId="1076"/>
        <pc:sldMkLst>
          <pc:docMk/>
          <pc:sldMk cId="0" sldId="256"/>
        </pc:sldMkLst>
        <pc:spChg chg="mod">
          <ac:chgData name="Cyril SEBILLE" userId="087262a8-7d59-4f22-bc8d-b6cd7307eae8" providerId="ADAL" clId="{6CFED1F2-028D-3B43-8E4B-1E9FF7A414B1}" dt="2025-07-17T23:03:23.430" v="195" actId="1076"/>
          <ac:spMkLst>
            <pc:docMk/>
            <pc:sldMk cId="0" sldId="256"/>
            <ac:spMk id="240" creationId="{00000000-0000-0000-0000-000000000000}"/>
          </ac:spMkLst>
        </pc:spChg>
        <pc:spChg chg="mod">
          <ac:chgData name="Cyril SEBILLE" userId="087262a8-7d59-4f22-bc8d-b6cd7307eae8" providerId="ADAL" clId="{6CFED1F2-028D-3B43-8E4B-1E9FF7A414B1}" dt="2025-07-17T23:03:16.519" v="194" actId="1076"/>
          <ac:spMkLst>
            <pc:docMk/>
            <pc:sldMk cId="0" sldId="256"/>
            <ac:spMk id="241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3:00:50.118" v="168" actId="1076"/>
        <pc:sldMkLst>
          <pc:docMk/>
          <pc:sldMk cId="0" sldId="257"/>
        </pc:sldMkLst>
        <pc:spChg chg="mod">
          <ac:chgData name="Cyril SEBILLE" userId="087262a8-7d59-4f22-bc8d-b6cd7307eae8" providerId="ADAL" clId="{6CFED1F2-028D-3B43-8E4B-1E9FF7A414B1}" dt="2025-07-17T23:00:50.118" v="168" actId="1076"/>
          <ac:spMkLst>
            <pc:docMk/>
            <pc:sldMk cId="0" sldId="257"/>
            <ac:spMk id="246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2:58:37.496" v="149" actId="14100"/>
        <pc:sldMkLst>
          <pc:docMk/>
          <pc:sldMk cId="0" sldId="261"/>
        </pc:sldMkLst>
        <pc:spChg chg="mod">
          <ac:chgData name="Cyril SEBILLE" userId="087262a8-7d59-4f22-bc8d-b6cd7307eae8" providerId="ADAL" clId="{6CFED1F2-028D-3B43-8E4B-1E9FF7A414B1}" dt="2025-07-17T22:58:37.496" v="149" actId="14100"/>
          <ac:spMkLst>
            <pc:docMk/>
            <pc:sldMk cId="0" sldId="261"/>
            <ac:spMk id="342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2:58:02.677" v="146" actId="1076"/>
        <pc:sldMkLst>
          <pc:docMk/>
          <pc:sldMk cId="0" sldId="263"/>
        </pc:sldMkLst>
        <pc:spChg chg="mod">
          <ac:chgData name="Cyril SEBILLE" userId="087262a8-7d59-4f22-bc8d-b6cd7307eae8" providerId="ADAL" clId="{6CFED1F2-028D-3B43-8E4B-1E9FF7A414B1}" dt="2025-07-17T22:57:56.537" v="145" actId="1076"/>
          <ac:spMkLst>
            <pc:docMk/>
            <pc:sldMk cId="0" sldId="263"/>
            <ac:spMk id="430" creationId="{00000000-0000-0000-0000-000000000000}"/>
          </ac:spMkLst>
        </pc:spChg>
        <pc:spChg chg="mod">
          <ac:chgData name="Cyril SEBILLE" userId="087262a8-7d59-4f22-bc8d-b6cd7307eae8" providerId="ADAL" clId="{6CFED1F2-028D-3B43-8E4B-1E9FF7A414B1}" dt="2025-07-17T22:58:02.677" v="146" actId="1076"/>
          <ac:spMkLst>
            <pc:docMk/>
            <pc:sldMk cId="0" sldId="263"/>
            <ac:spMk id="431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3:00:13.812" v="163" actId="1076"/>
        <pc:sldMkLst>
          <pc:docMk/>
          <pc:sldMk cId="0" sldId="264"/>
        </pc:sldMkLst>
        <pc:spChg chg="mod">
          <ac:chgData name="Cyril SEBILLE" userId="087262a8-7d59-4f22-bc8d-b6cd7307eae8" providerId="ADAL" clId="{6CFED1F2-028D-3B43-8E4B-1E9FF7A414B1}" dt="2025-07-17T22:59:18.107" v="156" actId="1076"/>
          <ac:spMkLst>
            <pc:docMk/>
            <pc:sldMk cId="0" sldId="264"/>
            <ac:spMk id="442" creationId="{00000000-0000-0000-0000-000000000000}"/>
          </ac:spMkLst>
        </pc:spChg>
        <pc:picChg chg="mod">
          <ac:chgData name="Cyril SEBILLE" userId="087262a8-7d59-4f22-bc8d-b6cd7307eae8" providerId="ADAL" clId="{6CFED1F2-028D-3B43-8E4B-1E9FF7A414B1}" dt="2025-07-17T23:00:13.812" v="163" actId="1076"/>
          <ac:picMkLst>
            <pc:docMk/>
            <pc:sldMk cId="0" sldId="264"/>
            <ac:picMk id="33" creationId="{F840A4C1-EE09-106E-8E43-B73F2A030316}"/>
          </ac:picMkLst>
        </pc:picChg>
      </pc:sldChg>
      <pc:sldChg chg="modSp">
        <pc:chgData name="Cyril SEBILLE" userId="087262a8-7d59-4f22-bc8d-b6cd7307eae8" providerId="ADAL" clId="{6CFED1F2-028D-3B43-8E4B-1E9FF7A414B1}" dt="2025-07-17T22:38:58.897" v="20" actId="1076"/>
        <pc:sldMkLst>
          <pc:docMk/>
          <pc:sldMk cId="0" sldId="266"/>
        </pc:sldMkLst>
        <pc:spChg chg="mod">
          <ac:chgData name="Cyril SEBILLE" userId="087262a8-7d59-4f22-bc8d-b6cd7307eae8" providerId="ADAL" clId="{6CFED1F2-028D-3B43-8E4B-1E9FF7A414B1}" dt="2025-07-17T22:38:05.697" v="12" actId="1076"/>
          <ac:spMkLst>
            <pc:docMk/>
            <pc:sldMk cId="0" sldId="266"/>
            <ac:spMk id="4" creationId="{A30CFE33-2395-437A-AE5D-17AAA90F476E}"/>
          </ac:spMkLst>
        </pc:spChg>
        <pc:spChg chg="mod">
          <ac:chgData name="Cyril SEBILLE" userId="087262a8-7d59-4f22-bc8d-b6cd7307eae8" providerId="ADAL" clId="{6CFED1F2-028D-3B43-8E4B-1E9FF7A414B1}" dt="2025-07-17T22:38:58.897" v="20" actId="1076"/>
          <ac:spMkLst>
            <pc:docMk/>
            <pc:sldMk cId="0" sldId="266"/>
            <ac:spMk id="464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2:57:03.672" v="141" actId="113"/>
        <pc:sldMkLst>
          <pc:docMk/>
          <pc:sldMk cId="0" sldId="269"/>
        </pc:sldMkLst>
        <pc:spChg chg="mod">
          <ac:chgData name="Cyril SEBILLE" userId="087262a8-7d59-4f22-bc8d-b6cd7307eae8" providerId="ADAL" clId="{6CFED1F2-028D-3B43-8E4B-1E9FF7A414B1}" dt="2025-07-17T22:57:03.672" v="141" actId="113"/>
          <ac:spMkLst>
            <pc:docMk/>
            <pc:sldMk cId="0" sldId="269"/>
            <ac:spMk id="624" creationId="{00000000-0000-0000-0000-000000000000}"/>
          </ac:spMkLst>
        </pc:spChg>
        <pc:spChg chg="mod">
          <ac:chgData name="Cyril SEBILLE" userId="087262a8-7d59-4f22-bc8d-b6cd7307eae8" providerId="ADAL" clId="{6CFED1F2-028D-3B43-8E4B-1E9FF7A414B1}" dt="2025-07-17T22:36:29.820" v="3" actId="255"/>
          <ac:spMkLst>
            <pc:docMk/>
            <pc:sldMk cId="0" sldId="269"/>
            <ac:spMk id="625" creationId="{00000000-0000-0000-0000-000000000000}"/>
          </ac:spMkLst>
        </pc:spChg>
        <pc:spChg chg="mod">
          <ac:chgData name="Cyril SEBILLE" userId="087262a8-7d59-4f22-bc8d-b6cd7307eae8" providerId="ADAL" clId="{6CFED1F2-028D-3B43-8E4B-1E9FF7A414B1}" dt="2025-07-17T22:37:18.192" v="9" actId="1076"/>
          <ac:spMkLst>
            <pc:docMk/>
            <pc:sldMk cId="0" sldId="269"/>
            <ac:spMk id="626" creationId="{00000000-0000-0000-0000-000000000000}"/>
          </ac:spMkLst>
        </pc:spChg>
      </pc:sldChg>
      <pc:sldChg chg="modSp">
        <pc:chgData name="Cyril SEBILLE" userId="087262a8-7d59-4f22-bc8d-b6cd7307eae8" providerId="ADAL" clId="{6CFED1F2-028D-3B43-8E4B-1E9FF7A414B1}" dt="2025-07-17T23:01:48.206" v="178" actId="1076"/>
        <pc:sldMkLst>
          <pc:docMk/>
          <pc:sldMk cId="0" sldId="274"/>
        </pc:sldMkLst>
        <pc:spChg chg="mod">
          <ac:chgData name="Cyril SEBILLE" userId="087262a8-7d59-4f22-bc8d-b6cd7307eae8" providerId="ADAL" clId="{6CFED1F2-028D-3B43-8E4B-1E9FF7A414B1}" dt="2025-07-17T23:01:48.206" v="178" actId="1076"/>
          <ac:spMkLst>
            <pc:docMk/>
            <pc:sldMk cId="0" sldId="274"/>
            <ac:spMk id="1059" creationId="{00000000-0000-0000-0000-000000000000}"/>
          </ac:spMkLst>
        </pc:spChg>
        <pc:graphicFrameChg chg="mod">
          <ac:chgData name="Cyril SEBILLE" userId="087262a8-7d59-4f22-bc8d-b6cd7307eae8" providerId="ADAL" clId="{6CFED1F2-028D-3B43-8E4B-1E9FF7A414B1}" dt="2025-07-17T23:01:16.676" v="172" actId="1076"/>
          <ac:graphicFrameMkLst>
            <pc:docMk/>
            <pc:sldMk cId="0" sldId="274"/>
            <ac:graphicFrameMk id="1060" creationId="{00000000-0000-0000-0000-000000000000}"/>
          </ac:graphicFrameMkLst>
        </pc:graphicFrameChg>
      </pc:sldChg>
      <pc:sldChg chg="modSp">
        <pc:chgData name="Cyril SEBILLE" userId="087262a8-7d59-4f22-bc8d-b6cd7307eae8" providerId="ADAL" clId="{6CFED1F2-028D-3B43-8E4B-1E9FF7A414B1}" dt="2025-07-17T22:56:40.224" v="138" actId="1076"/>
        <pc:sldMkLst>
          <pc:docMk/>
          <pc:sldMk cId="3493462627" sldId="302"/>
        </pc:sldMkLst>
        <pc:spChg chg="mod">
          <ac:chgData name="Cyril SEBILLE" userId="087262a8-7d59-4f22-bc8d-b6cd7307eae8" providerId="ADAL" clId="{6CFED1F2-028D-3B43-8E4B-1E9FF7A414B1}" dt="2025-07-17T22:56:40.224" v="138" actId="1076"/>
          <ac:spMkLst>
            <pc:docMk/>
            <pc:sldMk cId="3493462627" sldId="302"/>
            <ac:spMk id="624" creationId="{BC42C662-015F-7288-FF4F-F52BC64D26C2}"/>
          </ac:spMkLst>
        </pc:spChg>
      </pc:sldChg>
      <pc:sldChg chg="modSp">
        <pc:chgData name="Cyril SEBILLE" userId="087262a8-7d59-4f22-bc8d-b6cd7307eae8" providerId="ADAL" clId="{6CFED1F2-028D-3B43-8E4B-1E9FF7A414B1}" dt="2025-07-17T22:46:11.027" v="66" actId="1076"/>
        <pc:sldMkLst>
          <pc:docMk/>
          <pc:sldMk cId="1357494023" sldId="305"/>
        </pc:sldMkLst>
        <pc:spChg chg="mod">
          <ac:chgData name="Cyril SEBILLE" userId="087262a8-7d59-4f22-bc8d-b6cd7307eae8" providerId="ADAL" clId="{6CFED1F2-028D-3B43-8E4B-1E9FF7A414B1}" dt="2025-07-17T22:45:31.383" v="63" actId="1076"/>
          <ac:spMkLst>
            <pc:docMk/>
            <pc:sldMk cId="1357494023" sldId="305"/>
            <ac:spMk id="3" creationId="{61A064CD-2304-F86E-5C7A-06A73A6EE10A}"/>
          </ac:spMkLst>
        </pc:spChg>
        <pc:spChg chg="mod">
          <ac:chgData name="Cyril SEBILLE" userId="087262a8-7d59-4f22-bc8d-b6cd7307eae8" providerId="ADAL" clId="{6CFED1F2-028D-3B43-8E4B-1E9FF7A414B1}" dt="2025-07-17T22:46:11.027" v="66" actId="1076"/>
          <ac:spMkLst>
            <pc:docMk/>
            <pc:sldMk cId="1357494023" sldId="305"/>
            <ac:spMk id="5" creationId="{C6891031-372F-00E8-AAE0-28C402A4DD7B}"/>
          </ac:spMkLst>
        </pc:spChg>
        <pc:spChg chg="mod">
          <ac:chgData name="Cyril SEBILLE" userId="087262a8-7d59-4f22-bc8d-b6cd7307eae8" providerId="ADAL" clId="{6CFED1F2-028D-3B43-8E4B-1E9FF7A414B1}" dt="2025-07-17T22:41:23.020" v="35" actId="1076"/>
          <ac:spMkLst>
            <pc:docMk/>
            <pc:sldMk cId="1357494023" sldId="305"/>
            <ac:spMk id="9" creationId="{D6DA54DD-747C-1EF6-3AE0-8F513213976C}"/>
          </ac:spMkLst>
        </pc:spChg>
        <pc:spChg chg="mod">
          <ac:chgData name="Cyril SEBILLE" userId="087262a8-7d59-4f22-bc8d-b6cd7307eae8" providerId="ADAL" clId="{6CFED1F2-028D-3B43-8E4B-1E9FF7A414B1}" dt="2025-07-17T22:42:12.608" v="41" actId="1076"/>
          <ac:spMkLst>
            <pc:docMk/>
            <pc:sldMk cId="1357494023" sldId="305"/>
            <ac:spMk id="13" creationId="{618C93C1-7871-7864-3C1E-3AB81B953050}"/>
          </ac:spMkLst>
        </pc:spChg>
        <pc:spChg chg="mod">
          <ac:chgData name="Cyril SEBILLE" userId="087262a8-7d59-4f22-bc8d-b6cd7307eae8" providerId="ADAL" clId="{6CFED1F2-028D-3B43-8E4B-1E9FF7A414B1}" dt="2025-07-17T22:45:54.930" v="64" actId="1076"/>
          <ac:spMkLst>
            <pc:docMk/>
            <pc:sldMk cId="1357494023" sldId="305"/>
            <ac:spMk id="17" creationId="{96A34150-52DC-DB3C-3B56-5D9CD884DD8B}"/>
          </ac:spMkLst>
        </pc:spChg>
        <pc:spChg chg="mod">
          <ac:chgData name="Cyril SEBILLE" userId="087262a8-7d59-4f22-bc8d-b6cd7307eae8" providerId="ADAL" clId="{6CFED1F2-028D-3B43-8E4B-1E9FF7A414B1}" dt="2025-07-17T22:46:03.813" v="65" actId="1076"/>
          <ac:spMkLst>
            <pc:docMk/>
            <pc:sldMk cId="1357494023" sldId="305"/>
            <ac:spMk id="23" creationId="{841D316B-2909-2431-B181-9D3F57E5E30D}"/>
          </ac:spMkLst>
        </pc:spChg>
        <pc:spChg chg="mod">
          <ac:chgData name="Cyril SEBILLE" userId="087262a8-7d59-4f22-bc8d-b6cd7307eae8" providerId="ADAL" clId="{6CFED1F2-028D-3B43-8E4B-1E9FF7A414B1}" dt="2025-07-17T22:40:30.799" v="30" actId="1076"/>
          <ac:spMkLst>
            <pc:docMk/>
            <pc:sldMk cId="1357494023" sldId="305"/>
            <ac:spMk id="25" creationId="{679A7A78-E215-6365-9D7C-CF964494D76B}"/>
          </ac:spMkLst>
        </pc:spChg>
        <pc:spChg chg="mod">
          <ac:chgData name="Cyril SEBILLE" userId="087262a8-7d59-4f22-bc8d-b6cd7307eae8" providerId="ADAL" clId="{6CFED1F2-028D-3B43-8E4B-1E9FF7A414B1}" dt="2025-07-17T22:39:58.479" v="26" actId="1076"/>
          <ac:spMkLst>
            <pc:docMk/>
            <pc:sldMk cId="1357494023" sldId="305"/>
            <ac:spMk id="464" creationId="{12A43BCB-71AF-B58B-33BD-6BA3DB4A2C78}"/>
          </ac:spMkLst>
        </pc:spChg>
      </pc:sldChg>
      <pc:sldChg chg="modSp">
        <pc:chgData name="Cyril SEBILLE" userId="087262a8-7d59-4f22-bc8d-b6cd7307eae8" providerId="ADAL" clId="{6CFED1F2-028D-3B43-8E4B-1E9FF7A414B1}" dt="2025-07-17T22:55:44.997" v="133" actId="1076"/>
        <pc:sldMkLst>
          <pc:docMk/>
          <pc:sldMk cId="830351593" sldId="309"/>
        </pc:sldMkLst>
        <pc:spChg chg="mod">
          <ac:chgData name="Cyril SEBILLE" userId="087262a8-7d59-4f22-bc8d-b6cd7307eae8" providerId="ADAL" clId="{6CFED1F2-028D-3B43-8E4B-1E9FF7A414B1}" dt="2025-07-17T22:55:44.997" v="133" actId="1076"/>
          <ac:spMkLst>
            <pc:docMk/>
            <pc:sldMk cId="830351593" sldId="309"/>
            <ac:spMk id="464" creationId="{5D74D158-6A82-1091-0E90-AECE344AF905}"/>
          </ac:spMkLst>
        </pc:spChg>
        <pc:picChg chg="mod">
          <ac:chgData name="Cyril SEBILLE" userId="087262a8-7d59-4f22-bc8d-b6cd7307eae8" providerId="ADAL" clId="{6CFED1F2-028D-3B43-8E4B-1E9FF7A414B1}" dt="2025-07-17T22:55:38.391" v="132" actId="14100"/>
          <ac:picMkLst>
            <pc:docMk/>
            <pc:sldMk cId="830351593" sldId="309"/>
            <ac:picMk id="2" creationId="{A42960F8-C17F-EE0E-434E-E0E6E58F306F}"/>
          </ac:picMkLst>
        </pc:picChg>
      </pc:sldChg>
      <pc:sldChg chg="modSp">
        <pc:chgData name="Cyril SEBILLE" userId="087262a8-7d59-4f22-bc8d-b6cd7307eae8" providerId="ADAL" clId="{6CFED1F2-028D-3B43-8E4B-1E9FF7A414B1}" dt="2025-07-17T22:52:50.995" v="111" actId="1076"/>
        <pc:sldMkLst>
          <pc:docMk/>
          <pc:sldMk cId="3191668089" sldId="314"/>
        </pc:sldMkLst>
        <pc:spChg chg="mod">
          <ac:chgData name="Cyril SEBILLE" userId="087262a8-7d59-4f22-bc8d-b6cd7307eae8" providerId="ADAL" clId="{6CFED1F2-028D-3B43-8E4B-1E9FF7A414B1}" dt="2025-07-17T22:50:46.227" v="92" actId="1076"/>
          <ac:spMkLst>
            <pc:docMk/>
            <pc:sldMk cId="3191668089" sldId="314"/>
            <ac:spMk id="4" creationId="{066CA985-A2DA-318D-3F3B-C29E740E8594}"/>
          </ac:spMkLst>
        </pc:spChg>
        <pc:spChg chg="mod">
          <ac:chgData name="Cyril SEBILLE" userId="087262a8-7d59-4f22-bc8d-b6cd7307eae8" providerId="ADAL" clId="{6CFED1F2-028D-3B43-8E4B-1E9FF7A414B1}" dt="2025-07-17T22:51:11.850" v="98" actId="1076"/>
          <ac:spMkLst>
            <pc:docMk/>
            <pc:sldMk cId="3191668089" sldId="314"/>
            <ac:spMk id="6" creationId="{A7F6E782-CCEE-CC30-1C6F-C7B805B63A07}"/>
          </ac:spMkLst>
        </pc:spChg>
        <pc:spChg chg="mod">
          <ac:chgData name="Cyril SEBILLE" userId="087262a8-7d59-4f22-bc8d-b6cd7307eae8" providerId="ADAL" clId="{6CFED1F2-028D-3B43-8E4B-1E9FF7A414B1}" dt="2025-07-17T22:52:50.995" v="111" actId="1076"/>
          <ac:spMkLst>
            <pc:docMk/>
            <pc:sldMk cId="3191668089" sldId="314"/>
            <ac:spMk id="464" creationId="{C598F22F-B1D2-1E49-1CA1-234E28C7A5CF}"/>
          </ac:spMkLst>
        </pc:spChg>
        <pc:picChg chg="mod">
          <ac:chgData name="Cyril SEBILLE" userId="087262a8-7d59-4f22-bc8d-b6cd7307eae8" providerId="ADAL" clId="{6CFED1F2-028D-3B43-8E4B-1E9FF7A414B1}" dt="2025-07-17T22:50:34.251" v="90" actId="1076"/>
          <ac:picMkLst>
            <pc:docMk/>
            <pc:sldMk cId="3191668089" sldId="314"/>
            <ac:picMk id="2" creationId="{BF401051-6BA1-015D-0426-C22D63DFFDAA}"/>
          </ac:picMkLst>
        </pc:picChg>
      </pc:sldChg>
      <pc:sldChg chg="modSp">
        <pc:chgData name="Cyril SEBILLE" userId="087262a8-7d59-4f22-bc8d-b6cd7307eae8" providerId="ADAL" clId="{6CFED1F2-028D-3B43-8E4B-1E9FF7A414B1}" dt="2025-07-17T22:53:53.495" v="118" actId="1076"/>
        <pc:sldMkLst>
          <pc:docMk/>
          <pc:sldMk cId="3318633690" sldId="316"/>
        </pc:sldMkLst>
        <pc:spChg chg="mod">
          <ac:chgData name="Cyril SEBILLE" userId="087262a8-7d59-4f22-bc8d-b6cd7307eae8" providerId="ADAL" clId="{6CFED1F2-028D-3B43-8E4B-1E9FF7A414B1}" dt="2025-07-17T22:53:53.495" v="118" actId="1076"/>
          <ac:spMkLst>
            <pc:docMk/>
            <pc:sldMk cId="3318633690" sldId="316"/>
            <ac:spMk id="2" creationId="{D9E6B5C6-D282-2247-9771-E3BF9C15C213}"/>
          </ac:spMkLst>
        </pc:spChg>
        <pc:spChg chg="mod">
          <ac:chgData name="Cyril SEBILLE" userId="087262a8-7d59-4f22-bc8d-b6cd7307eae8" providerId="ADAL" clId="{6CFED1F2-028D-3B43-8E4B-1E9FF7A414B1}" dt="2025-07-17T22:53:28.226" v="115" actId="1076"/>
          <ac:spMkLst>
            <pc:docMk/>
            <pc:sldMk cId="3318633690" sldId="316"/>
            <ac:spMk id="464" creationId="{29E6E2FF-154B-C5E5-2D8A-4E4629F2167B}"/>
          </ac:spMkLst>
        </pc:spChg>
      </pc:sldChg>
      <pc:sldChg chg="modSp">
        <pc:chgData name="Cyril SEBILLE" userId="087262a8-7d59-4f22-bc8d-b6cd7307eae8" providerId="ADAL" clId="{6CFED1F2-028D-3B43-8E4B-1E9FF7A414B1}" dt="2025-07-17T22:48:53.892" v="82" actId="14100"/>
        <pc:sldMkLst>
          <pc:docMk/>
          <pc:sldMk cId="1336161576" sldId="320"/>
        </pc:sldMkLst>
        <pc:spChg chg="mod">
          <ac:chgData name="Cyril SEBILLE" userId="087262a8-7d59-4f22-bc8d-b6cd7307eae8" providerId="ADAL" clId="{6CFED1F2-028D-3B43-8E4B-1E9FF7A414B1}" dt="2025-07-17T22:48:10.253" v="73" actId="1076"/>
          <ac:spMkLst>
            <pc:docMk/>
            <pc:sldMk cId="1336161576" sldId="320"/>
            <ac:spMk id="620" creationId="{A0A4E741-4787-7A0B-7517-50B861A2A361}"/>
          </ac:spMkLst>
        </pc:spChg>
        <pc:spChg chg="mod">
          <ac:chgData name="Cyril SEBILLE" userId="087262a8-7d59-4f22-bc8d-b6cd7307eae8" providerId="ADAL" clId="{6CFED1F2-028D-3B43-8E4B-1E9FF7A414B1}" dt="2025-07-17T22:47:52.429" v="72" actId="1076"/>
          <ac:spMkLst>
            <pc:docMk/>
            <pc:sldMk cId="1336161576" sldId="320"/>
            <ac:spMk id="624" creationId="{8D61B7C8-5F4F-72DB-9CE0-ED0708368FA4}"/>
          </ac:spMkLst>
        </pc:spChg>
        <pc:spChg chg="mod">
          <ac:chgData name="Cyril SEBILLE" userId="087262a8-7d59-4f22-bc8d-b6cd7307eae8" providerId="ADAL" clId="{6CFED1F2-028D-3B43-8E4B-1E9FF7A414B1}" dt="2025-07-17T22:48:25.188" v="76" actId="1076"/>
          <ac:spMkLst>
            <pc:docMk/>
            <pc:sldMk cId="1336161576" sldId="320"/>
            <ac:spMk id="625" creationId="{3615C29C-2AB8-D997-B8CD-BD16F732A05A}"/>
          </ac:spMkLst>
        </pc:spChg>
        <pc:spChg chg="mod">
          <ac:chgData name="Cyril SEBILLE" userId="087262a8-7d59-4f22-bc8d-b6cd7307eae8" providerId="ADAL" clId="{6CFED1F2-028D-3B43-8E4B-1E9FF7A414B1}" dt="2025-07-17T22:48:18.923" v="75" actId="1076"/>
          <ac:spMkLst>
            <pc:docMk/>
            <pc:sldMk cId="1336161576" sldId="320"/>
            <ac:spMk id="626" creationId="{DEE62C84-D848-8AE7-5B2C-2DFEABA1D57A}"/>
          </ac:spMkLst>
        </pc:spChg>
        <pc:picChg chg="mod">
          <ac:chgData name="Cyril SEBILLE" userId="087262a8-7d59-4f22-bc8d-b6cd7307eae8" providerId="ADAL" clId="{6CFED1F2-028D-3B43-8E4B-1E9FF7A414B1}" dt="2025-07-17T22:48:53.892" v="82" actId="14100"/>
          <ac:picMkLst>
            <pc:docMk/>
            <pc:sldMk cId="1336161576" sldId="320"/>
            <ac:picMk id="2" creationId="{C1FF5C8E-9F68-A537-5BA9-EDAB534ADBCE}"/>
          </ac:picMkLst>
        </pc:picChg>
      </pc:sldChg>
      <pc:sldChg chg="modSp">
        <pc:chgData name="Cyril SEBILLE" userId="087262a8-7d59-4f22-bc8d-b6cd7307eae8" providerId="ADAL" clId="{6CFED1F2-028D-3B43-8E4B-1E9FF7A414B1}" dt="2025-07-17T22:50:00.130" v="87" actId="1076"/>
        <pc:sldMkLst>
          <pc:docMk/>
          <pc:sldMk cId="2636554454" sldId="321"/>
        </pc:sldMkLst>
        <pc:spChg chg="mod">
          <ac:chgData name="Cyril SEBILLE" userId="087262a8-7d59-4f22-bc8d-b6cd7307eae8" providerId="ADAL" clId="{6CFED1F2-028D-3B43-8E4B-1E9FF7A414B1}" dt="2025-07-17T22:50:00.130" v="87" actId="1076"/>
          <ac:spMkLst>
            <pc:docMk/>
            <pc:sldMk cId="2636554454" sldId="321"/>
            <ac:spMk id="464" creationId="{00000000-0000-0000-0000-000000000000}"/>
          </ac:spMkLst>
        </pc:spChg>
      </pc:sldChg>
    </pc:docChg>
  </pc:docChgLst>
  <pc:docChgLst>
    <pc:chgData name="Abdoulrazack ABDILLAHI MAHAMOUD" userId="S::abdoulrazack.abdillahi-mahamoud@labom2iformation.fr::89efac3d-bc59-4123-a614-a3610f9bbd2a" providerId="AD" clId="Web-{41B22584-308D-5178-79E6-92FED4813681}"/>
    <pc:docChg chg="modSld">
      <pc:chgData name="Abdoulrazack ABDILLAHI MAHAMOUD" userId="S::abdoulrazack.abdillahi-mahamoud@labom2iformation.fr::89efac3d-bc59-4123-a614-a3610f9bbd2a" providerId="AD" clId="Web-{41B22584-308D-5178-79E6-92FED4813681}" dt="2025-07-18T08:06:46.092" v="31" actId="1076"/>
      <pc:docMkLst>
        <pc:docMk/>
      </pc:docMkLst>
      <pc:sldChg chg="modSp">
        <pc:chgData name="Abdoulrazack ABDILLAHI MAHAMOUD" userId="S::abdoulrazack.abdillahi-mahamoud@labom2iformation.fr::89efac3d-bc59-4123-a614-a3610f9bbd2a" providerId="AD" clId="Web-{41B22584-308D-5178-79E6-92FED4813681}" dt="2025-07-18T07:39:01.960" v="6" actId="1076"/>
        <pc:sldMkLst>
          <pc:docMk/>
          <pc:sldMk cId="0" sldId="257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39:01.960" v="6" actId="1076"/>
          <ac:spMkLst>
            <pc:docMk/>
            <pc:sldMk cId="0" sldId="257"/>
            <ac:spMk id="246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47:59.118" v="25" actId="20577"/>
        <pc:sldMkLst>
          <pc:docMk/>
          <pc:sldMk cId="0" sldId="264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47:59.118" v="25" actId="20577"/>
          <ac:spMkLst>
            <pc:docMk/>
            <pc:sldMk cId="0" sldId="264"/>
            <ac:spMk id="442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39:27.930" v="8" actId="14100"/>
        <pc:sldMkLst>
          <pc:docMk/>
          <pc:sldMk cId="0" sldId="266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39:27.930" v="8" actId="14100"/>
          <ac:spMkLst>
            <pc:docMk/>
            <pc:sldMk cId="0" sldId="266"/>
            <ac:spMk id="464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51:39.063" v="30" actId="1076"/>
        <pc:sldMkLst>
          <pc:docMk/>
          <pc:sldMk cId="0" sldId="269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51:39.063" v="30" actId="1076"/>
          <ac:spMkLst>
            <pc:docMk/>
            <pc:sldMk cId="0" sldId="269"/>
            <ac:spMk id="624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45:16.488" v="22" actId="1076"/>
        <pc:sldMkLst>
          <pc:docMk/>
          <pc:sldMk cId="0" sldId="274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38:45.038" v="4" actId="14100"/>
          <ac:spMkLst>
            <pc:docMk/>
            <pc:sldMk cId="0" sldId="274"/>
            <ac:spMk id="1059" creationId="{00000000-0000-0000-0000-000000000000}"/>
          </ac:spMkLst>
        </pc:spChg>
        <pc:graphicFrameChg chg="mod">
          <ac:chgData name="Abdoulrazack ABDILLAHI MAHAMOUD" userId="S::abdoulrazack.abdillahi-mahamoud@labom2iformation.fr::89efac3d-bc59-4123-a614-a3610f9bbd2a" providerId="AD" clId="Web-{41B22584-308D-5178-79E6-92FED4813681}" dt="2025-07-18T07:45:16.488" v="22" actId="1076"/>
          <ac:graphicFrameMkLst>
            <pc:docMk/>
            <pc:sldMk cId="0" sldId="274"/>
            <ac:graphicFrameMk id="1060" creationId="{00000000-0000-0000-0000-000000000000}"/>
          </ac:graphicFrameMkLst>
        </pc:graphicFrame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39:36.805" v="10" actId="1076"/>
        <pc:sldMkLst>
          <pc:docMk/>
          <pc:sldMk cId="1357494023" sldId="305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39:36.805" v="10" actId="1076"/>
          <ac:spMkLst>
            <pc:docMk/>
            <pc:sldMk cId="1357494023" sldId="305"/>
            <ac:spMk id="464" creationId="{12A43BCB-71AF-B58B-33BD-6BA3DB4A2C78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39:51.743" v="12" actId="14100"/>
        <pc:sldMkLst>
          <pc:docMk/>
          <pc:sldMk cId="830351593" sldId="309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39:51.743" v="12" actId="14100"/>
          <ac:spMkLst>
            <pc:docMk/>
            <pc:sldMk cId="830351593" sldId="309"/>
            <ac:spMk id="464" creationId="{5D74D158-6A82-1091-0E90-AECE344AF905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41:44.934" v="18" actId="20577"/>
        <pc:sldMkLst>
          <pc:docMk/>
          <pc:sldMk cId="3191668089" sldId="314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41:44.934" v="18" actId="20577"/>
          <ac:spMkLst>
            <pc:docMk/>
            <pc:sldMk cId="3191668089" sldId="314"/>
            <ac:spMk id="6" creationId="{A7F6E782-CCEE-CC30-1C6F-C7B805B63A07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41:31.215" v="15" actId="20577"/>
        <pc:sldMkLst>
          <pc:docMk/>
          <pc:sldMk cId="1159682937" sldId="319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41:31.215" v="15" actId="20577"/>
          <ac:spMkLst>
            <pc:docMk/>
            <pc:sldMk cId="1159682937" sldId="319"/>
            <ac:spMk id="624" creationId="{118CC793-D736-1E29-7828-3F8058931CDB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8:06:46.092" v="31" actId="1076"/>
        <pc:sldMkLst>
          <pc:docMk/>
          <pc:sldMk cId="1336161576" sldId="320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8:06:46.092" v="31" actId="1076"/>
          <ac:spMkLst>
            <pc:docMk/>
            <pc:sldMk cId="1336161576" sldId="320"/>
            <ac:spMk id="620" creationId="{A0A4E741-4787-7A0B-7517-50B861A2A361}"/>
          </ac:spMkLst>
        </pc:spChg>
        <pc:spChg chg="mod">
          <ac:chgData name="Abdoulrazack ABDILLAHI MAHAMOUD" userId="S::abdoulrazack.abdillahi-mahamoud@labom2iformation.fr::89efac3d-bc59-4123-a614-a3610f9bbd2a" providerId="AD" clId="Web-{41B22584-308D-5178-79E6-92FED4813681}" dt="2025-07-18T07:41:04.636" v="13" actId="14100"/>
          <ac:spMkLst>
            <pc:docMk/>
            <pc:sldMk cId="1336161576" sldId="320"/>
            <ac:spMk id="624" creationId="{8D61B7C8-5F4F-72DB-9CE0-ED0708368FA4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41B22584-308D-5178-79E6-92FED4813681}" dt="2025-07-18T07:41:36.715" v="16" actId="14100"/>
        <pc:sldMkLst>
          <pc:docMk/>
          <pc:sldMk cId="2636554454" sldId="321"/>
        </pc:sldMkLst>
        <pc:spChg chg="mod">
          <ac:chgData name="Abdoulrazack ABDILLAHI MAHAMOUD" userId="S::abdoulrazack.abdillahi-mahamoud@labom2iformation.fr::89efac3d-bc59-4123-a614-a3610f9bbd2a" providerId="AD" clId="Web-{41B22584-308D-5178-79E6-92FED4813681}" dt="2025-07-18T07:41:36.715" v="16" actId="14100"/>
          <ac:spMkLst>
            <pc:docMk/>
            <pc:sldMk cId="2636554454" sldId="321"/>
            <ac:spMk id="464" creationId="{00000000-0000-0000-0000-000000000000}"/>
          </ac:spMkLst>
        </pc:spChg>
      </pc:sldChg>
    </pc:docChg>
  </pc:docChgLst>
  <pc:docChgLst>
    <pc:chgData name="Gael COQUELLE" userId="S::gael.coquelle@labom2iformation.fr::687410c3-b896-481b-8d93-d66a5e50a530" providerId="AD" clId="Web-{E8EE2CC2-35CD-B71F-F3B7-86EAD325332C}"/>
    <pc:docChg chg="addSld delSld modSld sldOrd">
      <pc:chgData name="Gael COQUELLE" userId="S::gael.coquelle@labom2iformation.fr::687410c3-b896-481b-8d93-d66a5e50a530" providerId="AD" clId="Web-{E8EE2CC2-35CD-B71F-F3B7-86EAD325332C}" dt="2025-07-17T12:34:04.025" v="275" actId="20577"/>
      <pc:docMkLst>
        <pc:docMk/>
      </pc:docMkLst>
      <pc:sldChg chg="addSp modSp">
        <pc:chgData name="Gael COQUELLE" userId="S::gael.coquelle@labom2iformation.fr::687410c3-b896-481b-8d93-d66a5e50a530" providerId="AD" clId="Web-{E8EE2CC2-35CD-B71F-F3B7-86EAD325332C}" dt="2025-07-17T12:20:27.562" v="218" actId="20577"/>
        <pc:sldMkLst>
          <pc:docMk/>
          <pc:sldMk cId="0" sldId="257"/>
        </pc:sldMkLst>
        <pc:spChg chg="add mod">
          <ac:chgData name="Gael COQUELLE" userId="S::gael.coquelle@labom2iformation.fr::687410c3-b896-481b-8d93-d66a5e50a530" providerId="AD" clId="Web-{E8EE2CC2-35CD-B71F-F3B7-86EAD325332C}" dt="2025-07-17T12:14:46.005" v="214" actId="1076"/>
          <ac:spMkLst>
            <pc:docMk/>
            <pc:sldMk cId="0" sldId="257"/>
            <ac:spMk id="2" creationId="{DF97B421-AFF2-6883-1257-E653987111B0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20:27.562" v="218" actId="20577"/>
          <ac:spMkLst>
            <pc:docMk/>
            <pc:sldMk cId="0" sldId="257"/>
            <ac:spMk id="247" creationId="{00000000-0000-0000-0000-000000000000}"/>
          </ac:spMkLst>
        </pc:spChg>
      </pc:sldChg>
      <pc:sldChg chg="addSp delSp modSp">
        <pc:chgData name="Gael COQUELLE" userId="S::gael.coquelle@labom2iformation.fr::687410c3-b896-481b-8d93-d66a5e50a530" providerId="AD" clId="Web-{E8EE2CC2-35CD-B71F-F3B7-86EAD325332C}" dt="2025-07-17T12:07:36.132" v="176" actId="14100"/>
        <pc:sldMkLst>
          <pc:docMk/>
          <pc:sldMk cId="0" sldId="264"/>
        </pc:sldMkLst>
        <pc:spChg chg="del">
          <ac:chgData name="Gael COQUELLE" userId="S::gael.coquelle@labom2iformation.fr::687410c3-b896-481b-8d93-d66a5e50a530" providerId="AD" clId="Web-{E8EE2CC2-35CD-B71F-F3B7-86EAD325332C}" dt="2025-07-17T12:06:02.066" v="170"/>
          <ac:spMkLst>
            <pc:docMk/>
            <pc:sldMk cId="0" sldId="264"/>
            <ac:spMk id="2" creationId="{B62A8524-6127-F20B-7E68-D629C56F9B7E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9"/>
          <ac:spMkLst>
            <pc:docMk/>
            <pc:sldMk cId="0" sldId="264"/>
            <ac:spMk id="4" creationId="{28C285F8-778A-9073-EC5B-63C653FC10C5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8"/>
          <ac:spMkLst>
            <pc:docMk/>
            <pc:sldMk cId="0" sldId="264"/>
            <ac:spMk id="6" creationId="{0A45F506-A5F5-F57C-4BDD-1FC2953C15AC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7"/>
          <ac:spMkLst>
            <pc:docMk/>
            <pc:sldMk cId="0" sldId="264"/>
            <ac:spMk id="8" creationId="{08FBC0D4-4B0C-FD55-3C97-74B7C0790AC2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6"/>
          <ac:spMkLst>
            <pc:docMk/>
            <pc:sldMk cId="0" sldId="264"/>
            <ac:spMk id="10" creationId="{E0B59360-9BF6-B34B-8303-AB1450C5DF5B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5"/>
          <ac:spMkLst>
            <pc:docMk/>
            <pc:sldMk cId="0" sldId="264"/>
            <ac:spMk id="12" creationId="{152DA60E-EC3C-F548-5E41-EE4F28A8860E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4"/>
          <ac:spMkLst>
            <pc:docMk/>
            <pc:sldMk cId="0" sldId="264"/>
            <ac:spMk id="14" creationId="{00214F97-EA0B-764B-2B22-DB9CCC35E68D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3"/>
          <ac:spMkLst>
            <pc:docMk/>
            <pc:sldMk cId="0" sldId="264"/>
            <ac:spMk id="16" creationId="{4675099C-BE2B-B919-E658-E11E8E90A085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2"/>
          <ac:spMkLst>
            <pc:docMk/>
            <pc:sldMk cId="0" sldId="264"/>
            <ac:spMk id="18" creationId="{9F8FC757-56CA-DE68-81DC-D3DA65B8E4CA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1:57:55.504" v="121"/>
          <ac:spMkLst>
            <pc:docMk/>
            <pc:sldMk cId="0" sldId="264"/>
            <ac:spMk id="20" creationId="{7141ACF2-B26D-C58B-84DD-6241D8B5378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551" v="120"/>
          <ac:spMkLst>
            <pc:docMk/>
            <pc:sldMk cId="0" sldId="264"/>
            <ac:spMk id="43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551" v="119"/>
          <ac:spMkLst>
            <pc:docMk/>
            <pc:sldMk cId="0" sldId="264"/>
            <ac:spMk id="44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551" v="118"/>
          <ac:spMkLst>
            <pc:docMk/>
            <pc:sldMk cId="0" sldId="264"/>
            <ac:spMk id="44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551" v="117"/>
          <ac:spMkLst>
            <pc:docMk/>
            <pc:sldMk cId="0" sldId="264"/>
            <ac:spMk id="44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457" v="116"/>
          <ac:spMkLst>
            <pc:docMk/>
            <pc:sldMk cId="0" sldId="264"/>
            <ac:spMk id="44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379" v="115"/>
          <ac:spMkLst>
            <pc:docMk/>
            <pc:sldMk cId="0" sldId="264"/>
            <ac:spMk id="44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301" v="114"/>
          <ac:spMkLst>
            <pc:docMk/>
            <pc:sldMk cId="0" sldId="264"/>
            <ac:spMk id="44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207" v="113"/>
          <ac:spMkLst>
            <pc:docMk/>
            <pc:sldMk cId="0" sldId="264"/>
            <ac:spMk id="44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129" v="112"/>
          <ac:spMkLst>
            <pc:docMk/>
            <pc:sldMk cId="0" sldId="264"/>
            <ac:spMk id="44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3.051" v="111"/>
          <ac:spMkLst>
            <pc:docMk/>
            <pc:sldMk cId="0" sldId="264"/>
            <ac:spMk id="44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2.973" v="110"/>
          <ac:spMkLst>
            <pc:docMk/>
            <pc:sldMk cId="0" sldId="264"/>
            <ac:spMk id="45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1:57:52.895" v="109"/>
          <ac:spMkLst>
            <pc:docMk/>
            <pc:sldMk cId="0" sldId="264"/>
            <ac:spMk id="451" creationId="{00000000-0000-0000-0000-000000000000}"/>
          </ac:spMkLst>
        </pc:spChg>
        <pc:graphicFrameChg chg="add del mod">
          <ac:chgData name="Gael COQUELLE" userId="S::gael.coquelle@labom2iformation.fr::687410c3-b896-481b-8d93-d66a5e50a530" providerId="AD" clId="Web-{E8EE2CC2-35CD-B71F-F3B7-86EAD325332C}" dt="2025-07-17T11:59:02.772" v="131"/>
          <ac:graphicFrameMkLst>
            <pc:docMk/>
            <pc:sldMk cId="0" sldId="264"/>
            <ac:graphicFrameMk id="21" creationId="{F97EFAC9-1092-DD9C-0365-F45FB82BF292}"/>
          </ac:graphicFrameMkLst>
        </pc:graphicFrameChg>
        <pc:graphicFrameChg chg="add del mod modGraphic">
          <ac:chgData name="Gael COQUELLE" userId="S::gael.coquelle@labom2iformation.fr::687410c3-b896-481b-8d93-d66a5e50a530" providerId="AD" clId="Web-{E8EE2CC2-35CD-B71F-F3B7-86EAD325332C}" dt="2025-07-17T12:00:49.807" v="141"/>
          <ac:graphicFrameMkLst>
            <pc:docMk/>
            <pc:sldMk cId="0" sldId="264"/>
            <ac:graphicFrameMk id="23" creationId="{9C85A5DE-8281-49CB-F009-CDDDAD15B07B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1:59:35.992" v="136"/>
          <ac:graphicFrameMkLst>
            <pc:docMk/>
            <pc:sldMk cId="0" sldId="264"/>
            <ac:graphicFrameMk id="24" creationId="{3D7365ED-2928-59EE-9665-C3F142FD3EF8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0:24.337" v="140"/>
          <ac:graphicFrameMkLst>
            <pc:docMk/>
            <pc:sldMk cId="0" sldId="264"/>
            <ac:graphicFrameMk id="25" creationId="{85FB7AAA-A3C3-D298-FB1D-08AE7469064F}"/>
          </ac:graphicFrameMkLst>
        </pc:graphicFrameChg>
        <pc:graphicFrameChg chg="add del mod modGraphic">
          <ac:chgData name="Gael COQUELLE" userId="S::gael.coquelle@labom2iformation.fr::687410c3-b896-481b-8d93-d66a5e50a530" providerId="AD" clId="Web-{E8EE2CC2-35CD-B71F-F3B7-86EAD325332C}" dt="2025-07-17T12:06:02.066" v="169"/>
          <ac:graphicFrameMkLst>
            <pc:docMk/>
            <pc:sldMk cId="0" sldId="264"/>
            <ac:graphicFrameMk id="27" creationId="{0A79A5FA-A656-0AC5-472B-FF7F1D2F08EB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1:48.262" v="154"/>
          <ac:graphicFrameMkLst>
            <pc:docMk/>
            <pc:sldMk cId="0" sldId="264"/>
            <ac:graphicFrameMk id="28" creationId="{0372E833-C4D0-9EFB-A202-2C995933ADC1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3:27.249" v="159"/>
          <ac:graphicFrameMkLst>
            <pc:docMk/>
            <pc:sldMk cId="0" sldId="264"/>
            <ac:graphicFrameMk id="29" creationId="{DFFB7243-92D0-3183-6C1B-54E54EA82BD5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4:30.407" v="162"/>
          <ac:graphicFrameMkLst>
            <pc:docMk/>
            <pc:sldMk cId="0" sldId="264"/>
            <ac:graphicFrameMk id="30" creationId="{7A2265D9-E0FE-1A0A-6156-A374B8EFA45F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5:16.659" v="165"/>
          <ac:graphicFrameMkLst>
            <pc:docMk/>
            <pc:sldMk cId="0" sldId="264"/>
            <ac:graphicFrameMk id="31" creationId="{63C326B9-2365-2C1B-0B11-BCDEE3E1B74E}"/>
          </ac:graphicFrameMkLst>
        </pc:graphicFrameChg>
        <pc:graphicFrameChg chg="add del mod">
          <ac:chgData name="Gael COQUELLE" userId="S::gael.coquelle@labom2iformation.fr::687410c3-b896-481b-8d93-d66a5e50a530" providerId="AD" clId="Web-{E8EE2CC2-35CD-B71F-F3B7-86EAD325332C}" dt="2025-07-17T12:05:58.863" v="168"/>
          <ac:graphicFrameMkLst>
            <pc:docMk/>
            <pc:sldMk cId="0" sldId="264"/>
            <ac:graphicFrameMk id="32" creationId="{C2E74805-C97D-9F56-AB7A-6DE42667E396}"/>
          </ac:graphicFrameMkLst>
        </pc:graphicFrameChg>
        <pc:picChg chg="add mod">
          <ac:chgData name="Gael COQUELLE" userId="S::gael.coquelle@labom2iformation.fr::687410c3-b896-481b-8d93-d66a5e50a530" providerId="AD" clId="Web-{E8EE2CC2-35CD-B71F-F3B7-86EAD325332C}" dt="2025-07-17T12:07:36.132" v="176" actId="14100"/>
          <ac:picMkLst>
            <pc:docMk/>
            <pc:sldMk cId="0" sldId="264"/>
            <ac:picMk id="33" creationId="{F840A4C1-EE09-106E-8E43-B73F2A030316}"/>
          </ac:picMkLst>
        </pc:picChg>
      </pc:sldChg>
      <pc:sldChg chg="ord">
        <pc:chgData name="Gael COQUELLE" userId="S::gael.coquelle@labom2iformation.fr::687410c3-b896-481b-8d93-d66a5e50a530" providerId="AD" clId="Web-{E8EE2CC2-35CD-B71F-F3B7-86EAD325332C}" dt="2025-07-17T12:31:32.724" v="247"/>
        <pc:sldMkLst>
          <pc:docMk/>
          <pc:sldMk cId="0" sldId="269"/>
        </pc:sldMkLst>
      </pc:sldChg>
      <pc:sldChg chg="add del ord">
        <pc:chgData name="Gael COQUELLE" userId="S::gael.coquelle@labom2iformation.fr::687410c3-b896-481b-8d93-d66a5e50a530" providerId="AD" clId="Web-{E8EE2CC2-35CD-B71F-F3B7-86EAD325332C}" dt="2025-07-17T12:31:08.754" v="246"/>
        <pc:sldMkLst>
          <pc:docMk/>
          <pc:sldMk cId="0" sldId="278"/>
        </pc:sldMkLst>
      </pc:sldChg>
      <pc:sldChg chg="delSp modSp">
        <pc:chgData name="Gael COQUELLE" userId="S::gael.coquelle@labom2iformation.fr::687410c3-b896-481b-8d93-d66a5e50a530" providerId="AD" clId="Web-{E8EE2CC2-35CD-B71F-F3B7-86EAD325332C}" dt="2025-07-17T12:34:04.025" v="275" actId="20577"/>
        <pc:sldMkLst>
          <pc:docMk/>
          <pc:sldMk cId="1357494023" sldId="305"/>
        </pc:sldMkLst>
        <pc:spChg chg="del">
          <ac:chgData name="Gael COQUELLE" userId="S::gael.coquelle@labom2iformation.fr::687410c3-b896-481b-8d93-d66a5e50a530" providerId="AD" clId="Web-{E8EE2CC2-35CD-B71F-F3B7-86EAD325332C}" dt="2025-07-17T12:24:59.649" v="226"/>
          <ac:spMkLst>
            <pc:docMk/>
            <pc:sldMk cId="1357494023" sldId="305"/>
            <ac:spMk id="3" creationId="{3466A0A9-CA37-7ADA-4ED9-14F07977F887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33:20.024" v="257" actId="20577"/>
          <ac:spMkLst>
            <pc:docMk/>
            <pc:sldMk cId="1357494023" sldId="305"/>
            <ac:spMk id="5" creationId="{C6891031-372F-00E8-AAE0-28C402A4DD7B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2:24:59.649" v="225"/>
          <ac:spMkLst>
            <pc:docMk/>
            <pc:sldMk cId="1357494023" sldId="305"/>
            <ac:spMk id="7" creationId="{6973769E-F194-5C79-4192-43B066D0E0D6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33:32.540" v="266" actId="20577"/>
          <ac:spMkLst>
            <pc:docMk/>
            <pc:sldMk cId="1357494023" sldId="305"/>
            <ac:spMk id="9" creationId="{D6DA54DD-747C-1EF6-3AE0-8F513213976C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2:24:59.649" v="224"/>
          <ac:spMkLst>
            <pc:docMk/>
            <pc:sldMk cId="1357494023" sldId="305"/>
            <ac:spMk id="11" creationId="{C7653FF8-B9D4-CB0B-AD1C-D13A765D67C3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34:04.025" v="275" actId="20577"/>
          <ac:spMkLst>
            <pc:docMk/>
            <pc:sldMk cId="1357494023" sldId="305"/>
            <ac:spMk id="13" creationId="{618C93C1-7871-7864-3C1E-3AB81B95305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2:25:38.025" v="237"/>
          <ac:spMkLst>
            <pc:docMk/>
            <pc:sldMk cId="1357494023" sldId="305"/>
            <ac:spMk id="15" creationId="{CD1EF644-3516-1AE9-4E49-1217986658C6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33:23.946" v="259" actId="20577"/>
          <ac:spMkLst>
            <pc:docMk/>
            <pc:sldMk cId="1357494023" sldId="305"/>
            <ac:spMk id="17" creationId="{96A34150-52DC-DB3C-3B56-5D9CD884DD8B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2:25:38.025" v="236"/>
          <ac:spMkLst>
            <pc:docMk/>
            <pc:sldMk cId="1357494023" sldId="305"/>
            <ac:spMk id="19" creationId="{9FCB4D9C-4818-9ADA-BE83-FC43E74EC8DA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2:25:38.025" v="235"/>
          <ac:spMkLst>
            <pc:docMk/>
            <pc:sldMk cId="1357494023" sldId="305"/>
            <ac:spMk id="21" creationId="{7EA4424E-1E90-7163-3ED7-E90FEC13005C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2:33:47.509" v="271" actId="20577"/>
          <ac:spMkLst>
            <pc:docMk/>
            <pc:sldMk cId="1357494023" sldId="305"/>
            <ac:spMk id="25" creationId="{679A7A78-E215-6365-9D7C-CF964494D76B}"/>
          </ac:spMkLst>
        </pc:spChg>
      </pc:sldChg>
      <pc:sldChg chg="del">
        <pc:chgData name="Gael COQUELLE" userId="S::gael.coquelle@labom2iformation.fr::687410c3-b896-481b-8d93-d66a5e50a530" providerId="AD" clId="Web-{E8EE2CC2-35CD-B71F-F3B7-86EAD325332C}" dt="2025-07-17T11:01:06.340" v="96"/>
        <pc:sldMkLst>
          <pc:docMk/>
          <pc:sldMk cId="972634433" sldId="306"/>
        </pc:sldMkLst>
      </pc:sldChg>
      <pc:sldChg chg="addSp modSp">
        <pc:chgData name="Gael COQUELLE" userId="S::gael.coquelle@labom2iformation.fr::687410c3-b896-481b-8d93-d66a5e50a530" providerId="AD" clId="Web-{E8EE2CC2-35CD-B71F-F3B7-86EAD325332C}" dt="2025-07-17T12:32:09.553" v="252" actId="1076"/>
        <pc:sldMkLst>
          <pc:docMk/>
          <pc:sldMk cId="830351593" sldId="309"/>
        </pc:sldMkLst>
        <pc:picChg chg="add mod">
          <ac:chgData name="Gael COQUELLE" userId="S::gael.coquelle@labom2iformation.fr::687410c3-b896-481b-8d93-d66a5e50a530" providerId="AD" clId="Web-{E8EE2CC2-35CD-B71F-F3B7-86EAD325332C}" dt="2025-07-17T12:32:09.553" v="252" actId="1076"/>
          <ac:picMkLst>
            <pc:docMk/>
            <pc:sldMk cId="830351593" sldId="309"/>
            <ac:picMk id="2" creationId="{A42960F8-C17F-EE0E-434E-E0E6E58F306F}"/>
          </ac:picMkLst>
        </pc:picChg>
      </pc:sldChg>
      <pc:sldChg chg="del">
        <pc:chgData name="Gael COQUELLE" userId="S::gael.coquelle@labom2iformation.fr::687410c3-b896-481b-8d93-d66a5e50a530" providerId="AD" clId="Web-{E8EE2CC2-35CD-B71F-F3B7-86EAD325332C}" dt="2025-07-17T10:29:55.135" v="8"/>
        <pc:sldMkLst>
          <pc:docMk/>
          <pc:sldMk cId="1745455080" sldId="313"/>
        </pc:sldMkLst>
      </pc:sldChg>
      <pc:sldChg chg="addSp modSp">
        <pc:chgData name="Gael COQUELLE" userId="S::gael.coquelle@labom2iformation.fr::687410c3-b896-481b-8d93-d66a5e50a530" providerId="AD" clId="Web-{E8EE2CC2-35CD-B71F-F3B7-86EAD325332C}" dt="2025-07-17T11:30:30.653" v="108" actId="1076"/>
        <pc:sldMkLst>
          <pc:docMk/>
          <pc:sldMk cId="3191668089" sldId="314"/>
        </pc:sldMkLst>
        <pc:spChg chg="add mod">
          <ac:chgData name="Gael COQUELLE" userId="S::gael.coquelle@labom2iformation.fr::687410c3-b896-481b-8d93-d66a5e50a530" providerId="AD" clId="Web-{E8EE2CC2-35CD-B71F-F3B7-86EAD325332C}" dt="2025-07-17T11:30:27.919" v="106" actId="14100"/>
          <ac:spMkLst>
            <pc:docMk/>
            <pc:sldMk cId="3191668089" sldId="314"/>
            <ac:spMk id="4" creationId="{066CA985-A2DA-318D-3F3B-C29E740E8594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1:30:27.934" v="107" actId="14100"/>
          <ac:spMkLst>
            <pc:docMk/>
            <pc:sldMk cId="3191668089" sldId="314"/>
            <ac:spMk id="6" creationId="{A7F6E782-CCEE-CC30-1C6F-C7B805B63A07}"/>
          </ac:spMkLst>
        </pc:spChg>
        <pc:picChg chg="add mod">
          <ac:chgData name="Gael COQUELLE" userId="S::gael.coquelle@labom2iformation.fr::687410c3-b896-481b-8d93-d66a5e50a530" providerId="AD" clId="Web-{E8EE2CC2-35CD-B71F-F3B7-86EAD325332C}" dt="2025-07-17T11:30:30.653" v="108" actId="1076"/>
          <ac:picMkLst>
            <pc:docMk/>
            <pc:sldMk cId="3191668089" sldId="314"/>
            <ac:picMk id="2" creationId="{BF401051-6BA1-015D-0426-C22D63DFFDAA}"/>
          </ac:picMkLst>
        </pc:picChg>
      </pc:sldChg>
      <pc:sldChg chg="addSp delSp modSp">
        <pc:chgData name="Gael COQUELLE" userId="S::gael.coquelle@labom2iformation.fr::687410c3-b896-481b-8d93-d66a5e50a530" providerId="AD" clId="Web-{E8EE2CC2-35CD-B71F-F3B7-86EAD325332C}" dt="2025-07-17T12:32:00.693" v="248"/>
        <pc:sldMkLst>
          <pc:docMk/>
          <pc:sldMk cId="181636012" sldId="317"/>
        </pc:sldMkLst>
        <pc:picChg chg="add del mod">
          <ac:chgData name="Gael COQUELLE" userId="S::gael.coquelle@labom2iformation.fr::687410c3-b896-481b-8d93-d66a5e50a530" providerId="AD" clId="Web-{E8EE2CC2-35CD-B71F-F3B7-86EAD325332C}" dt="2025-07-17T12:32:00.693" v="248"/>
          <ac:picMkLst>
            <pc:docMk/>
            <pc:sldMk cId="181636012" sldId="317"/>
            <ac:picMk id="2" creationId="{5E930B9D-F998-A269-4919-338A6904BF3A}"/>
          </ac:picMkLst>
        </pc:picChg>
      </pc:sldChg>
      <pc:sldChg chg="modSp">
        <pc:chgData name="Gael COQUELLE" userId="S::gael.coquelle@labom2iformation.fr::687410c3-b896-481b-8d93-d66a5e50a530" providerId="AD" clId="Web-{E8EE2CC2-35CD-B71F-F3B7-86EAD325332C}" dt="2025-07-17T11:01:02.168" v="95" actId="20577"/>
        <pc:sldMkLst>
          <pc:docMk/>
          <pc:sldMk cId="3043016726" sldId="318"/>
        </pc:sldMkLst>
        <pc:spChg chg="mod">
          <ac:chgData name="Gael COQUELLE" userId="S::gael.coquelle@labom2iformation.fr::687410c3-b896-481b-8d93-d66a5e50a530" providerId="AD" clId="Web-{E8EE2CC2-35CD-B71F-F3B7-86EAD325332C}" dt="2025-07-17T11:01:02.168" v="95" actId="20577"/>
          <ac:spMkLst>
            <pc:docMk/>
            <pc:sldMk cId="3043016726" sldId="318"/>
            <ac:spMk id="625" creationId="{84B4AA70-20C2-1BC9-4A73-9BE6256B6BDB}"/>
          </ac:spMkLst>
        </pc:spChg>
      </pc:sldChg>
      <pc:sldChg chg="delSp modSp">
        <pc:chgData name="Gael COQUELLE" userId="S::gael.coquelle@labom2iformation.fr::687410c3-b896-481b-8d93-d66a5e50a530" providerId="AD" clId="Web-{E8EE2CC2-35CD-B71F-F3B7-86EAD325332C}" dt="2025-07-17T10:58:48.163" v="84" actId="20577"/>
        <pc:sldMkLst>
          <pc:docMk/>
          <pc:sldMk cId="1336161576" sldId="320"/>
        </pc:sldMkLst>
        <pc:spChg chg="del mod">
          <ac:chgData name="Gael COQUELLE" userId="S::gael.coquelle@labom2iformation.fr::687410c3-b896-481b-8d93-d66a5e50a530" providerId="AD" clId="Web-{E8EE2CC2-35CD-B71F-F3B7-86EAD325332C}" dt="2025-07-17T10:57:35.754" v="74"/>
          <ac:spMkLst>
            <pc:docMk/>
            <pc:sldMk cId="1336161576" sldId="320"/>
            <ac:spMk id="623" creationId="{2BC40DD4-5A20-E6AC-1803-0E3AA80D57EB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0:58:48.163" v="84" actId="20577"/>
          <ac:spMkLst>
            <pc:docMk/>
            <pc:sldMk cId="1336161576" sldId="320"/>
            <ac:spMk id="625" creationId="{3615C29C-2AB8-D997-B8CD-BD16F732A05A}"/>
          </ac:spMkLst>
        </pc:spChg>
      </pc:sldChg>
      <pc:sldChg chg="addSp delSp modSp add">
        <pc:chgData name="Gael COQUELLE" userId="S::gael.coquelle@labom2iformation.fr::687410c3-b896-481b-8d93-d66a5e50a530" providerId="AD" clId="Web-{E8EE2CC2-35CD-B71F-F3B7-86EAD325332C}" dt="2025-07-17T10:54:02.871" v="72" actId="1076"/>
        <pc:sldMkLst>
          <pc:docMk/>
          <pc:sldMk cId="2636554454" sldId="321"/>
        </pc:sldMkLst>
        <pc:spChg chg="add del mod">
          <ac:chgData name="Gael COQUELLE" userId="S::gael.coquelle@labom2iformation.fr::687410c3-b896-481b-8d93-d66a5e50a530" providerId="AD" clId="Web-{E8EE2CC2-35CD-B71F-F3B7-86EAD325332C}" dt="2025-07-17T10:35:59.175" v="25"/>
          <ac:spMkLst>
            <pc:docMk/>
            <pc:sldMk cId="2636554454" sldId="321"/>
            <ac:spMk id="3" creationId="{40B6BDA6-4368-D63D-3FE2-248C6CEC9393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5:59.175" v="24"/>
          <ac:spMkLst>
            <pc:docMk/>
            <pc:sldMk cId="2636554454" sldId="321"/>
            <ac:spMk id="5" creationId="{60317FF1-CB2C-FF2A-D513-2CD47814E548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5:59.175" v="23"/>
          <ac:spMkLst>
            <pc:docMk/>
            <pc:sldMk cId="2636554454" sldId="321"/>
            <ac:spMk id="7" creationId="{1682F649-BF4C-CD44-A1EC-0BAD890BA305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5:59.175" v="22"/>
          <ac:spMkLst>
            <pc:docMk/>
            <pc:sldMk cId="2636554454" sldId="321"/>
            <ac:spMk id="9" creationId="{3ED613F7-C8FC-6078-C3CB-5C805695B461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5:59.175" v="21"/>
          <ac:spMkLst>
            <pc:docMk/>
            <pc:sldMk cId="2636554454" sldId="321"/>
            <ac:spMk id="11" creationId="{76012984-C71E-CE91-113C-84BCF2861876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5:59.175" v="20"/>
          <ac:spMkLst>
            <pc:docMk/>
            <pc:sldMk cId="2636554454" sldId="321"/>
            <ac:spMk id="13" creationId="{537FA650-FB76-5D3B-9067-A6D196F03EDF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5:55.816" v="19"/>
          <ac:spMkLst>
            <pc:docMk/>
            <pc:sldMk cId="2636554454" sldId="321"/>
            <ac:spMk id="14" creationId="{D99E4136-3080-14A6-313D-D68698D91010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5:55.816" v="19"/>
          <ac:spMkLst>
            <pc:docMk/>
            <pc:sldMk cId="2636554454" sldId="321"/>
            <ac:spMk id="15" creationId="{49B4ABFC-7F58-89FC-2C12-BD05D9369CF1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5:55.816" v="19"/>
          <ac:spMkLst>
            <pc:docMk/>
            <pc:sldMk cId="2636554454" sldId="321"/>
            <ac:spMk id="16" creationId="{B0B7F1E5-1E24-AA52-1172-6B589D64965A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54:02.840" v="69" actId="1076"/>
          <ac:spMkLst>
            <pc:docMk/>
            <pc:sldMk cId="2636554454" sldId="321"/>
            <ac:spMk id="20" creationId="{BB4AE762-00D0-425A-CBB1-24B9E5B0E980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53:56.527" v="68" actId="1076"/>
          <ac:spMkLst>
            <pc:docMk/>
            <pc:sldMk cId="2636554454" sldId="321"/>
            <ac:spMk id="21" creationId="{E33A6968-3EB3-D827-6C7B-32C1C30DE0D5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37:00.208" v="58" actId="1076"/>
          <ac:spMkLst>
            <pc:docMk/>
            <pc:sldMk cId="2636554454" sldId="321"/>
            <ac:spMk id="22" creationId="{162284AD-380D-6657-B113-74FF2F2A1506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6:44.676" v="33"/>
          <ac:spMkLst>
            <pc:docMk/>
            <pc:sldMk cId="2636554454" sldId="321"/>
            <ac:spMk id="26" creationId="{591AD394-6B0F-F0C3-4856-3110B9013BD3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6:44.676" v="32"/>
          <ac:spMkLst>
            <pc:docMk/>
            <pc:sldMk cId="2636554454" sldId="321"/>
            <ac:spMk id="27" creationId="{DA2DF8A4-D591-2E19-FA23-18422370BE06}"/>
          </ac:spMkLst>
        </pc:spChg>
        <pc:spChg chg="add del">
          <ac:chgData name="Gael COQUELLE" userId="S::gael.coquelle@labom2iformation.fr::687410c3-b896-481b-8d93-d66a5e50a530" providerId="AD" clId="Web-{E8EE2CC2-35CD-B71F-F3B7-86EAD325332C}" dt="2025-07-17T10:36:44.676" v="31"/>
          <ac:spMkLst>
            <pc:docMk/>
            <pc:sldMk cId="2636554454" sldId="321"/>
            <ac:spMk id="28" creationId="{711D127E-5810-FF75-C59F-4F563AB8CB21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2" creationId="{FCF59918-FEB9-169D-C075-0C59F7E068BE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3" creationId="{EA1CA015-AA3D-063C-0D74-65755CEA28AA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5" creationId="{DE6224CC-46DD-002B-DA2E-4AD7D4BF652F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6" creationId="{8FB01133-6E4B-168A-384D-308E37D7F104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8" creationId="{295CCDD0-56F1-F7CA-DB66-B3CE2DF984E9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39" creationId="{17197651-E137-1E73-0EED-D68FCCCB8281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28.770" v="27"/>
          <ac:spMkLst>
            <pc:docMk/>
            <pc:sldMk cId="2636554454" sldId="321"/>
            <ac:spMk id="41" creationId="{8581BA5F-D2A1-EC70-E6AF-5906E079E37F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8"/>
          <ac:spMkLst>
            <pc:docMk/>
            <pc:sldMk cId="2636554454" sldId="321"/>
            <ac:spMk id="44" creationId="{AC00E7BA-C024-C365-8CDD-E4A6CCABAA2C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7"/>
          <ac:spMkLst>
            <pc:docMk/>
            <pc:sldMk cId="2636554454" sldId="321"/>
            <ac:spMk id="46" creationId="{273B5D65-BEAB-14FF-D492-9BB13D3F0137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6"/>
          <ac:spMkLst>
            <pc:docMk/>
            <pc:sldMk cId="2636554454" sldId="321"/>
            <ac:spMk id="48" creationId="{88FAAC2C-CAB4-A6A7-95C2-7846883A4C18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5"/>
          <ac:spMkLst>
            <pc:docMk/>
            <pc:sldMk cId="2636554454" sldId="321"/>
            <ac:spMk id="50" creationId="{9FC33C78-E019-7F9E-9B9A-E2849DADB8E3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4"/>
          <ac:spMkLst>
            <pc:docMk/>
            <pc:sldMk cId="2636554454" sldId="321"/>
            <ac:spMk id="52" creationId="{DD688171-4771-E1B1-6A74-5E969D8B4872}"/>
          </ac:spMkLst>
        </pc:spChg>
        <pc:spChg chg="add del mod">
          <ac:chgData name="Gael COQUELLE" userId="S::gael.coquelle@labom2iformation.fr::687410c3-b896-481b-8d93-d66a5e50a530" providerId="AD" clId="Web-{E8EE2CC2-35CD-B71F-F3B7-86EAD325332C}" dt="2025-07-17T10:36:47.645" v="43"/>
          <ac:spMkLst>
            <pc:docMk/>
            <pc:sldMk cId="2636554454" sldId="321"/>
            <ac:spMk id="54" creationId="{0AAD890A-D2C0-0034-C08D-A14D18285608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36:52.208" v="50" actId="1076"/>
          <ac:spMkLst>
            <pc:docMk/>
            <pc:sldMk cId="2636554454" sldId="321"/>
            <ac:spMk id="55" creationId="{C091CC1D-D544-DE87-0E5F-3E9F2548135F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54:02.856" v="71" actId="1076"/>
          <ac:spMkLst>
            <pc:docMk/>
            <pc:sldMk cId="2636554454" sldId="321"/>
            <ac:spMk id="56" creationId="{666D6266-404C-0CCA-B8B0-A9C6FA2DBDA9}"/>
          </ac:spMkLst>
        </pc:spChg>
        <pc:spChg chg="add mod">
          <ac:chgData name="Gael COQUELLE" userId="S::gael.coquelle@labom2iformation.fr::687410c3-b896-481b-8d93-d66a5e50a530" providerId="AD" clId="Web-{E8EE2CC2-35CD-B71F-F3B7-86EAD325332C}" dt="2025-07-17T10:36:52.224" v="52" actId="1076"/>
          <ac:spMkLst>
            <pc:docMk/>
            <pc:sldMk cId="2636554454" sldId="321"/>
            <ac:spMk id="57" creationId="{E07B03EA-B8C9-2BA9-D32C-BFF1B47A6D40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61" creationId="{BC668D1A-AAC5-BB01-6052-156BC5CD8395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48" creationId="{A7FFDC5A-048D-92B9-C9CF-599A3315AA91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49" creationId="{0BFEFCD1-9A73-7BBD-E725-6962FEC2FDF4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50" creationId="{0ADDF16C-571D-963C-BDED-043F663D7BF5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51" creationId="{EABF9DB1-B9EC-9F2A-6283-07F1E3360F9B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52" creationId="{0FDCEDAF-15BA-189D-E749-FB363F2AC9A7}"/>
          </ac:spMkLst>
        </pc:spChg>
        <pc:spChg chg="add">
          <ac:chgData name="Gael COQUELLE" userId="S::gael.coquelle@labom2iformation.fr::687410c3-b896-481b-8d93-d66a5e50a530" providerId="AD" clId="Web-{E8EE2CC2-35CD-B71F-F3B7-86EAD325332C}" dt="2025-07-17T10:36:48.505" v="49"/>
          <ac:spMkLst>
            <pc:docMk/>
            <pc:sldMk cId="2636554454" sldId="321"/>
            <ac:spMk id="454" creationId="{6D178578-725D-62A6-D4A8-7B8B8DAF4B1B}"/>
          </ac:spMkLst>
        </pc:spChg>
        <pc:spChg chg="mod">
          <ac:chgData name="Gael COQUELLE" userId="S::gael.coquelle@labom2iformation.fr::687410c3-b896-481b-8d93-d66a5e50a530" providerId="AD" clId="Web-{E8EE2CC2-35CD-B71F-F3B7-86EAD325332C}" dt="2025-07-17T10:29:53.588" v="7" actId="20577"/>
          <ac:spMkLst>
            <pc:docMk/>
            <pc:sldMk cId="2636554454" sldId="321"/>
            <ac:spMk id="46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5.083" v="42"/>
          <ac:spMkLst>
            <pc:docMk/>
            <pc:sldMk cId="2636554454" sldId="321"/>
            <ac:spMk id="46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5.005" v="41"/>
          <ac:spMkLst>
            <pc:docMk/>
            <pc:sldMk cId="2636554454" sldId="321"/>
            <ac:spMk id="46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4.942" v="40"/>
          <ac:spMkLst>
            <pc:docMk/>
            <pc:sldMk cId="2636554454" sldId="321"/>
            <ac:spMk id="46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4.880" v="39"/>
          <ac:spMkLst>
            <pc:docMk/>
            <pc:sldMk cId="2636554454" sldId="321"/>
            <ac:spMk id="46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4.801" v="38"/>
          <ac:spMkLst>
            <pc:docMk/>
            <pc:sldMk cId="2636554454" sldId="321"/>
            <ac:spMk id="46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6:44.739" v="37"/>
          <ac:spMkLst>
            <pc:docMk/>
            <pc:sldMk cId="2636554454" sldId="321"/>
            <ac:spMk id="47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863" v="17"/>
          <ac:spMkLst>
            <pc:docMk/>
            <pc:sldMk cId="2636554454" sldId="321"/>
            <ac:spMk id="47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706" v="16"/>
          <ac:spMkLst>
            <pc:docMk/>
            <pc:sldMk cId="2636554454" sldId="321"/>
            <ac:spMk id="47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550" v="15"/>
          <ac:spMkLst>
            <pc:docMk/>
            <pc:sldMk cId="2636554454" sldId="321"/>
            <ac:spMk id="47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394" v="14"/>
          <ac:spMkLst>
            <pc:docMk/>
            <pc:sldMk cId="2636554454" sldId="321"/>
            <ac:spMk id="47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238" v="13"/>
          <ac:spMkLst>
            <pc:docMk/>
            <pc:sldMk cId="2636554454" sldId="321"/>
            <ac:spMk id="47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E8EE2CC2-35CD-B71F-F3B7-86EAD325332C}" dt="2025-07-17T10:35:50.066" v="12"/>
          <ac:spMkLst>
            <pc:docMk/>
            <pc:sldMk cId="2636554454" sldId="321"/>
            <ac:spMk id="476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E8EE2CC2-35CD-B71F-F3B7-86EAD325332C}" dt="2025-07-17T10:36:44.676" v="30"/>
          <ac:grpSpMkLst>
            <pc:docMk/>
            <pc:sldMk cId="2636554454" sldId="321"/>
            <ac:grpSpMk id="29" creationId="{DCCAA5EF-F21B-FC23-4DEA-D7AD4BC1DD3D}"/>
          </ac:grpSpMkLst>
        </pc:grpChg>
        <pc:grpChg chg="del mod">
          <ac:chgData name="Gael COQUELLE" userId="S::gael.coquelle@labom2iformation.fr::687410c3-b896-481b-8d93-d66a5e50a530" providerId="AD" clId="Web-{E8EE2CC2-35CD-B71F-F3B7-86EAD325332C}" dt="2025-07-17T10:37:20.802" v="62"/>
          <ac:grpSpMkLst>
            <pc:docMk/>
            <pc:sldMk cId="2636554454" sldId="321"/>
            <ac:grpSpMk id="58" creationId="{81C61461-E5F0-0DEE-2B00-69AC020845D3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6:44.676" v="36"/>
          <ac:grpSpMkLst>
            <pc:docMk/>
            <pc:sldMk cId="2636554454" sldId="321"/>
            <ac:grpSpMk id="477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6:44.676" v="35"/>
          <ac:grpSpMkLst>
            <pc:docMk/>
            <pc:sldMk cId="2636554454" sldId="321"/>
            <ac:grpSpMk id="48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6:44.676" v="34"/>
          <ac:grpSpMkLst>
            <pc:docMk/>
            <pc:sldMk cId="2636554454" sldId="321"/>
            <ac:grpSpMk id="498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5:49.878" v="11"/>
          <ac:grpSpMkLst>
            <pc:docMk/>
            <pc:sldMk cId="2636554454" sldId="321"/>
            <ac:grpSpMk id="512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5:49.878" v="10"/>
          <ac:grpSpMkLst>
            <pc:docMk/>
            <pc:sldMk cId="2636554454" sldId="321"/>
            <ac:grpSpMk id="526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E8EE2CC2-35CD-B71F-F3B7-86EAD325332C}" dt="2025-07-17T10:35:49.878" v="9"/>
          <ac:grpSpMkLst>
            <pc:docMk/>
            <pc:sldMk cId="2636554454" sldId="321"/>
            <ac:grpSpMk id="538" creationId="{00000000-0000-0000-0000-000000000000}"/>
          </ac:grpSpMkLst>
        </pc:grpChg>
        <pc:picChg chg="add del">
          <ac:chgData name="Gael COQUELLE" userId="S::gael.coquelle@labom2iformation.fr::687410c3-b896-481b-8d93-d66a5e50a530" providerId="AD" clId="Web-{E8EE2CC2-35CD-B71F-F3B7-86EAD325332C}" dt="2025-07-17T10:35:55.816" v="19"/>
          <ac:picMkLst>
            <pc:docMk/>
            <pc:sldMk cId="2636554454" sldId="321"/>
            <ac:picMk id="17" creationId="{129D24E6-F28D-A7CE-0605-9AB50B4A733A}"/>
          </ac:picMkLst>
        </pc:picChg>
        <pc:picChg chg="add del">
          <ac:chgData name="Gael COQUELLE" userId="S::gael.coquelle@labom2iformation.fr::687410c3-b896-481b-8d93-d66a5e50a530" providerId="AD" clId="Web-{E8EE2CC2-35CD-B71F-F3B7-86EAD325332C}" dt="2025-07-17T10:35:55.816" v="19"/>
          <ac:picMkLst>
            <pc:docMk/>
            <pc:sldMk cId="2636554454" sldId="321"/>
            <ac:picMk id="18" creationId="{69586E90-1D31-6482-290F-AA3EB50D1D48}"/>
          </ac:picMkLst>
        </pc:picChg>
        <pc:picChg chg="add del">
          <ac:chgData name="Gael COQUELLE" userId="S::gael.coquelle@labom2iformation.fr::687410c3-b896-481b-8d93-d66a5e50a530" providerId="AD" clId="Web-{E8EE2CC2-35CD-B71F-F3B7-86EAD325332C}" dt="2025-07-17T10:35:55.816" v="19"/>
          <ac:picMkLst>
            <pc:docMk/>
            <pc:sldMk cId="2636554454" sldId="321"/>
            <ac:picMk id="19" creationId="{30D1AA9B-C5FB-39B3-9355-7D999B54F6C8}"/>
          </ac:picMkLst>
        </pc:picChg>
        <pc:picChg chg="add mod">
          <ac:chgData name="Gael COQUELLE" userId="S::gael.coquelle@labom2iformation.fr::687410c3-b896-481b-8d93-d66a5e50a530" providerId="AD" clId="Web-{E8EE2CC2-35CD-B71F-F3B7-86EAD325332C}" dt="2025-07-17T10:37:00.224" v="59" actId="1076"/>
          <ac:picMkLst>
            <pc:docMk/>
            <pc:sldMk cId="2636554454" sldId="321"/>
            <ac:picMk id="23" creationId="{BBE513A8-A6BA-EDA1-8E40-914BDDE4E422}"/>
          </ac:picMkLst>
        </pc:picChg>
        <pc:picChg chg="add mod">
          <ac:chgData name="Gael COQUELLE" userId="S::gael.coquelle@labom2iformation.fr::687410c3-b896-481b-8d93-d66a5e50a530" providerId="AD" clId="Web-{E8EE2CC2-35CD-B71F-F3B7-86EAD325332C}" dt="2025-07-17T10:53:50.558" v="67" actId="1076"/>
          <ac:picMkLst>
            <pc:docMk/>
            <pc:sldMk cId="2636554454" sldId="321"/>
            <ac:picMk id="24" creationId="{4C185901-C7B1-0D6D-6229-4616B5EAFB9F}"/>
          </ac:picMkLst>
        </pc:picChg>
        <pc:picChg chg="add mod">
          <ac:chgData name="Gael COQUELLE" userId="S::gael.coquelle@labom2iformation.fr::687410c3-b896-481b-8d93-d66a5e50a530" providerId="AD" clId="Web-{E8EE2CC2-35CD-B71F-F3B7-86EAD325332C}" dt="2025-07-17T10:54:02.840" v="70" actId="1076"/>
          <ac:picMkLst>
            <pc:docMk/>
            <pc:sldMk cId="2636554454" sldId="321"/>
            <ac:picMk id="25" creationId="{7037DEEB-15A6-1B91-BAEF-D8179519BFCA}"/>
          </ac:picMkLst>
        </pc:picChg>
        <pc:picChg chg="del">
          <ac:chgData name="Gael COQUELLE" userId="S::gael.coquelle@labom2iformation.fr::687410c3-b896-481b-8d93-d66a5e50a530" providerId="AD" clId="Web-{E8EE2CC2-35CD-B71F-F3B7-86EAD325332C}" dt="2025-07-17T10:36:44.676" v="29"/>
          <ac:picMkLst>
            <pc:docMk/>
            <pc:sldMk cId="2636554454" sldId="321"/>
            <ac:picMk id="30" creationId="{3B89AFE9-8687-8330-9DEB-2565C681124C}"/>
          </ac:picMkLst>
        </pc:picChg>
        <pc:picChg chg="del">
          <ac:chgData name="Gael COQUELLE" userId="S::gael.coquelle@labom2iformation.fr::687410c3-b896-481b-8d93-d66a5e50a530" providerId="AD" clId="Web-{E8EE2CC2-35CD-B71F-F3B7-86EAD325332C}" dt="2025-07-17T10:36:44.676" v="28"/>
          <ac:picMkLst>
            <pc:docMk/>
            <pc:sldMk cId="2636554454" sldId="321"/>
            <ac:picMk id="31" creationId="{5EE63959-9F36-472E-3D94-E001DF65E16A}"/>
          </ac:picMkLst>
        </pc:picChg>
        <pc:picChg chg="mod">
          <ac:chgData name="Gael COQUELLE" userId="S::gael.coquelle@labom2iformation.fr::687410c3-b896-481b-8d93-d66a5e50a530" providerId="AD" clId="Web-{E8EE2CC2-35CD-B71F-F3B7-86EAD325332C}" dt="2025-07-17T10:36:52.270" v="54" actId="1076"/>
          <ac:picMkLst>
            <pc:docMk/>
            <pc:sldMk cId="2636554454" sldId="321"/>
            <ac:picMk id="59" creationId="{785DE03A-786D-53F6-6063-F9673FD53F1A}"/>
          </ac:picMkLst>
        </pc:picChg>
        <pc:picChg chg="mod">
          <ac:chgData name="Gael COQUELLE" userId="S::gael.coquelle@labom2iformation.fr::687410c3-b896-481b-8d93-d66a5e50a530" providerId="AD" clId="Web-{E8EE2CC2-35CD-B71F-F3B7-86EAD325332C}" dt="2025-07-17T10:53:22.370" v="66" actId="14100"/>
          <ac:picMkLst>
            <pc:docMk/>
            <pc:sldMk cId="2636554454" sldId="321"/>
            <ac:picMk id="60" creationId="{63DD57E3-BEA7-F46A-30B2-8B3A276D0A85}"/>
          </ac:picMkLst>
        </pc:picChg>
        <pc:picChg chg="add mod">
          <ac:chgData name="Gael COQUELLE" userId="S::gael.coquelle@labom2iformation.fr::687410c3-b896-481b-8d93-d66a5e50a530" providerId="AD" clId="Web-{E8EE2CC2-35CD-B71F-F3B7-86EAD325332C}" dt="2025-07-17T10:54:02.871" v="72" actId="1076"/>
          <ac:picMkLst>
            <pc:docMk/>
            <pc:sldMk cId="2636554454" sldId="321"/>
            <ac:picMk id="456" creationId="{D41FB226-8DE0-491C-2670-3EE85A3A0CB8}"/>
          </ac:picMkLst>
        </pc:picChg>
      </pc:sldChg>
    </pc:docChg>
  </pc:docChgLst>
  <pc:docChgLst>
    <pc:chgData name="Gael COQUELLE" userId="S::gael.coquelle@labom2iformation.fr::687410c3-b896-481b-8d93-d66a5e50a530" providerId="AD" clId="Web-{89D0A47A-867F-9220-8DF6-4ED0BFAEBE10}"/>
    <pc:docChg chg="addSld delSld modSld sldOrd">
      <pc:chgData name="Gael COQUELLE" userId="S::gael.coquelle@labom2iformation.fr::687410c3-b896-481b-8d93-d66a5e50a530" providerId="AD" clId="Web-{89D0A47A-867F-9220-8DF6-4ED0BFAEBE10}" dt="2025-07-17T10:23:46.013" v="1073"/>
      <pc:docMkLst>
        <pc:docMk/>
      </pc:docMkLst>
      <pc:sldChg chg="modSp addAnim modAnim">
        <pc:chgData name="Gael COQUELLE" userId="S::gael.coquelle@labom2iformation.fr::687410c3-b896-481b-8d93-d66a5e50a530" providerId="AD" clId="Web-{89D0A47A-867F-9220-8DF6-4ED0BFAEBE10}" dt="2025-07-17T09:25:50.727" v="177" actId="1076"/>
        <pc:sldMkLst>
          <pc:docMk/>
          <pc:sldMk cId="0" sldId="256"/>
        </pc:sldMkLst>
        <pc:spChg chg="mod">
          <ac:chgData name="Gael COQUELLE" userId="S::gael.coquelle@labom2iformation.fr::687410c3-b896-481b-8d93-d66a5e50a530" providerId="AD" clId="Web-{89D0A47A-867F-9220-8DF6-4ED0BFAEBE10}" dt="2025-07-17T09:25:50.727" v="177" actId="1076"/>
          <ac:spMkLst>
            <pc:docMk/>
            <pc:sldMk cId="0" sldId="256"/>
            <ac:spMk id="24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12:36.282" v="16" actId="1076"/>
          <ac:spMkLst>
            <pc:docMk/>
            <pc:sldMk cId="0" sldId="256"/>
            <ac:spMk id="241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89D0A47A-867F-9220-8DF6-4ED0BFAEBE10}" dt="2025-07-17T09:22:29.354" v="116" actId="20577"/>
        <pc:sldMkLst>
          <pc:docMk/>
          <pc:sldMk cId="0" sldId="257"/>
        </pc:sldMkLst>
        <pc:spChg chg="mod">
          <ac:chgData name="Gael COQUELLE" userId="S::gael.coquelle@labom2iformation.fr::687410c3-b896-481b-8d93-d66a5e50a530" providerId="AD" clId="Web-{89D0A47A-867F-9220-8DF6-4ED0BFAEBE10}" dt="2025-07-17T09:22:21.087" v="114" actId="20577"/>
          <ac:spMkLst>
            <pc:docMk/>
            <pc:sldMk cId="0" sldId="257"/>
            <ac:spMk id="24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22:29.354" v="116" actId="20577"/>
          <ac:spMkLst>
            <pc:docMk/>
            <pc:sldMk cId="0" sldId="257"/>
            <ac:spMk id="247" creationId="{00000000-0000-0000-0000-000000000000}"/>
          </ac:spMkLst>
        </pc:spChg>
      </pc:sldChg>
      <pc:sldChg chg="addSp delSp modSp ord">
        <pc:chgData name="Gael COQUELLE" userId="S::gael.coquelle@labom2iformation.fr::687410c3-b896-481b-8d93-d66a5e50a530" providerId="AD" clId="Web-{89D0A47A-867F-9220-8DF6-4ED0BFAEBE10}" dt="2025-07-17T10:22:21.759" v="1052" actId="1076"/>
        <pc:sldMkLst>
          <pc:docMk/>
          <pc:sldMk cId="0" sldId="258"/>
        </pc:sldMkLst>
        <pc:spChg chg="add del mod">
          <ac:chgData name="Gael COQUELLE" userId="S::gael.coquelle@labom2iformation.fr::687410c3-b896-481b-8d93-d66a5e50a530" providerId="AD" clId="Web-{89D0A47A-867F-9220-8DF6-4ED0BFAEBE10}" dt="2025-07-17T10:21:51.239" v="1032"/>
          <ac:spMkLst>
            <pc:docMk/>
            <pc:sldMk cId="0" sldId="258"/>
            <ac:spMk id="3" creationId="{FEAD7A52-E8C2-1BE7-1A8D-A0D27A4BD7C0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10:21:51.239" v="1031"/>
          <ac:spMkLst>
            <pc:docMk/>
            <pc:sldMk cId="0" sldId="258"/>
            <ac:spMk id="5" creationId="{EC3ABB8D-4D8B-23D1-3562-2FC7105261E7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10:21:51.239" v="1030"/>
          <ac:spMkLst>
            <pc:docMk/>
            <pc:sldMk cId="0" sldId="258"/>
            <ac:spMk id="7" creationId="{B01CE9C0-A45A-5EAF-A2A6-CE91B5368B7F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07.006" v="1041" actId="1076"/>
          <ac:spMkLst>
            <pc:docMk/>
            <pc:sldMk cId="0" sldId="258"/>
            <ac:spMk id="25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601" v="1045" actId="1076"/>
          <ac:spMkLst>
            <pc:docMk/>
            <pc:sldMk cId="0" sldId="258"/>
            <ac:spMk id="25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10:21:44.989" v="1027"/>
          <ac:spMkLst>
            <pc:docMk/>
            <pc:sldMk cId="0" sldId="258"/>
            <ac:spMk id="25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616" v="1046" actId="1076"/>
          <ac:spMkLst>
            <pc:docMk/>
            <pc:sldMk cId="0" sldId="258"/>
            <ac:spMk id="25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24:51.582" v="174" actId="20577"/>
          <ac:spMkLst>
            <pc:docMk/>
            <pc:sldMk cId="0" sldId="258"/>
            <ac:spMk id="25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632" v="1047" actId="1076"/>
          <ac:spMkLst>
            <pc:docMk/>
            <pc:sldMk cId="0" sldId="258"/>
            <ac:spMk id="25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663" v="1048" actId="1076"/>
          <ac:spMkLst>
            <pc:docMk/>
            <pc:sldMk cId="0" sldId="258"/>
            <ac:spMk id="26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679" v="1049" actId="1076"/>
          <ac:spMkLst>
            <pc:docMk/>
            <pc:sldMk cId="0" sldId="258"/>
            <ac:spMk id="26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710" v="1050" actId="1076"/>
          <ac:spMkLst>
            <pc:docMk/>
            <pc:sldMk cId="0" sldId="258"/>
            <ac:spMk id="26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726" v="1051" actId="1076"/>
          <ac:spMkLst>
            <pc:docMk/>
            <pc:sldMk cId="0" sldId="258"/>
            <ac:spMk id="26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07.037" v="1042" actId="1076"/>
          <ac:spMkLst>
            <pc:docMk/>
            <pc:sldMk cId="0" sldId="258"/>
            <ac:spMk id="26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07.084" v="1043" actId="1076"/>
          <ac:spMkLst>
            <pc:docMk/>
            <pc:sldMk cId="0" sldId="258"/>
            <ac:spMk id="26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10:21:44.989" v="1026"/>
          <ac:spMkLst>
            <pc:docMk/>
            <pc:sldMk cId="0" sldId="258"/>
            <ac:spMk id="26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10:21:44.645" v="1025"/>
          <ac:spMkLst>
            <pc:docMk/>
            <pc:sldMk cId="0" sldId="258"/>
            <ac:spMk id="26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10:21:44.411" v="1024"/>
          <ac:spMkLst>
            <pc:docMk/>
            <pc:sldMk cId="0" sldId="258"/>
            <ac:spMk id="26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21.759" v="1052" actId="1076"/>
          <ac:spMkLst>
            <pc:docMk/>
            <pc:sldMk cId="0" sldId="258"/>
            <ac:spMk id="27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2:07.100" v="1044" actId="1076"/>
          <ac:spMkLst>
            <pc:docMk/>
            <pc:sldMk cId="0" sldId="258"/>
            <ac:spMk id="275" creationId="{00000000-0000-0000-0000-000000000000}"/>
          </ac:spMkLst>
        </pc:spChg>
        <pc:grpChg chg="mod">
          <ac:chgData name="Gael COQUELLE" userId="S::gael.coquelle@labom2iformation.fr::687410c3-b896-481b-8d93-d66a5e50a530" providerId="AD" clId="Web-{89D0A47A-867F-9220-8DF6-4ED0BFAEBE10}" dt="2025-07-17T10:21:48.380" v="1029" actId="1076"/>
          <ac:grpSpMkLst>
            <pc:docMk/>
            <pc:sldMk cId="0" sldId="258"/>
            <ac:grpSpMk id="270" creationId="{00000000-0000-0000-0000-000000000000}"/>
          </ac:grpSpMkLst>
        </pc:grpChg>
      </pc:sldChg>
      <pc:sldChg chg="del">
        <pc:chgData name="Gael COQUELLE" userId="S::gael.coquelle@labom2iformation.fr::687410c3-b896-481b-8d93-d66a5e50a530" providerId="AD" clId="Web-{89D0A47A-867F-9220-8DF6-4ED0BFAEBE10}" dt="2025-07-17T09:29:50.899" v="255"/>
        <pc:sldMkLst>
          <pc:docMk/>
          <pc:sldMk cId="0" sldId="259"/>
        </pc:sldMkLst>
      </pc:sldChg>
      <pc:sldChg chg="addSp modSp">
        <pc:chgData name="Gael COQUELLE" userId="S::gael.coquelle@labom2iformation.fr::687410c3-b896-481b-8d93-d66a5e50a530" providerId="AD" clId="Web-{89D0A47A-867F-9220-8DF6-4ED0BFAEBE10}" dt="2025-07-17T09:30:42.169" v="270" actId="20577"/>
        <pc:sldMkLst>
          <pc:docMk/>
          <pc:sldMk cId="0" sldId="260"/>
        </pc:sldMkLst>
        <pc:spChg chg="add mod">
          <ac:chgData name="Gael COQUELLE" userId="S::gael.coquelle@labom2iformation.fr::687410c3-b896-481b-8d93-d66a5e50a530" providerId="AD" clId="Web-{89D0A47A-867F-9220-8DF6-4ED0BFAEBE10}" dt="2025-07-17T09:30:07.541" v="267" actId="1076"/>
          <ac:spMkLst>
            <pc:docMk/>
            <pc:sldMk cId="0" sldId="260"/>
            <ac:spMk id="2" creationId="{84DAACA3-AB2F-AE91-850A-D15482BB5A16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0:42.169" v="270" actId="20577"/>
          <ac:spMkLst>
            <pc:docMk/>
            <pc:sldMk cId="0" sldId="260"/>
            <ac:spMk id="291" creationId="{00000000-0000-0000-0000-000000000000}"/>
          </ac:spMkLst>
        </pc:spChg>
      </pc:sldChg>
      <pc:sldChg chg="addSp modSp addAnim">
        <pc:chgData name="Gael COQUELLE" userId="S::gael.coquelle@labom2iformation.fr::687410c3-b896-481b-8d93-d66a5e50a530" providerId="AD" clId="Web-{89D0A47A-867F-9220-8DF6-4ED0BFAEBE10}" dt="2025-07-17T09:32:27.113" v="293"/>
        <pc:sldMkLst>
          <pc:docMk/>
          <pc:sldMk cId="0" sldId="261"/>
        </pc:sldMkLst>
        <pc:spChg chg="add mod">
          <ac:chgData name="Gael COQUELLE" userId="S::gael.coquelle@labom2iformation.fr::687410c3-b896-481b-8d93-d66a5e50a530" providerId="AD" clId="Web-{89D0A47A-867F-9220-8DF6-4ED0BFAEBE10}" dt="2025-07-17T09:31:53.486" v="292" actId="1076"/>
          <ac:spMkLst>
            <pc:docMk/>
            <pc:sldMk cId="0" sldId="261"/>
            <ac:spMk id="2" creationId="{D1F02290-363A-28F5-E6F2-353F744C4F14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1:49.376" v="289" actId="20577"/>
          <ac:spMkLst>
            <pc:docMk/>
            <pc:sldMk cId="0" sldId="261"/>
            <ac:spMk id="342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89D0A47A-867F-9220-8DF6-4ED0BFAEBE10}" dt="2025-07-17T09:32:43.755" v="294"/>
        <pc:sldMkLst>
          <pc:docMk/>
          <pc:sldMk cId="0" sldId="262"/>
        </pc:sldMkLst>
      </pc:sldChg>
      <pc:sldChg chg="modSp">
        <pc:chgData name="Gael COQUELLE" userId="S::gael.coquelle@labom2iformation.fr::687410c3-b896-481b-8d93-d66a5e50a530" providerId="AD" clId="Web-{89D0A47A-867F-9220-8DF6-4ED0BFAEBE10}" dt="2025-07-17T09:32:58.053" v="309" actId="14100"/>
        <pc:sldMkLst>
          <pc:docMk/>
          <pc:sldMk cId="0" sldId="263"/>
        </pc:sldMkLst>
        <pc:spChg chg="mod">
          <ac:chgData name="Gael COQUELLE" userId="S::gael.coquelle@labom2iformation.fr::687410c3-b896-481b-8d93-d66a5e50a530" providerId="AD" clId="Web-{89D0A47A-867F-9220-8DF6-4ED0BFAEBE10}" dt="2025-07-17T09:32:58.053" v="309" actId="14100"/>
          <ac:spMkLst>
            <pc:docMk/>
            <pc:sldMk cId="0" sldId="263"/>
            <ac:spMk id="430" creationId="{00000000-0000-0000-0000-000000000000}"/>
          </ac:spMkLst>
        </pc:spChg>
      </pc:sldChg>
      <pc:sldChg chg="addSp modSp ord">
        <pc:chgData name="Gael COQUELLE" userId="S::gael.coquelle@labom2iformation.fr::687410c3-b896-481b-8d93-d66a5e50a530" providerId="AD" clId="Web-{89D0A47A-867F-9220-8DF6-4ED0BFAEBE10}" dt="2025-07-17T09:29:48.821" v="254" actId="20577"/>
        <pc:sldMkLst>
          <pc:docMk/>
          <pc:sldMk cId="0" sldId="264"/>
        </pc:sldMkLst>
        <pc:spChg chg="add mod">
          <ac:chgData name="Gael COQUELLE" userId="S::gael.coquelle@labom2iformation.fr::687410c3-b896-481b-8d93-d66a5e50a530" providerId="AD" clId="Web-{89D0A47A-867F-9220-8DF6-4ED0BFAEBE10}" dt="2025-07-17T09:29:02.381" v="236" actId="1076"/>
          <ac:spMkLst>
            <pc:docMk/>
            <pc:sldMk cId="0" sldId="264"/>
            <ac:spMk id="2" creationId="{B62A8524-6127-F20B-7E68-D629C56F9B7E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29:48.821" v="254" actId="20577"/>
          <ac:spMkLst>
            <pc:docMk/>
            <pc:sldMk cId="0" sldId="264"/>
            <ac:spMk id="442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89D0A47A-867F-9220-8DF6-4ED0BFAEBE10}" dt="2025-07-17T09:36:45.086" v="398"/>
        <pc:sldMkLst>
          <pc:docMk/>
          <pc:sldMk cId="0" sldId="265"/>
        </pc:sldMkLst>
      </pc:sldChg>
      <pc:sldChg chg="addSp delSp modSp ord">
        <pc:chgData name="Gael COQUELLE" userId="S::gael.coquelle@labom2iformation.fr::687410c3-b896-481b-8d93-d66a5e50a530" providerId="AD" clId="Web-{89D0A47A-867F-9220-8DF6-4ED0BFAEBE10}" dt="2025-07-17T09:45:05.072" v="652"/>
        <pc:sldMkLst>
          <pc:docMk/>
          <pc:sldMk cId="0" sldId="266"/>
        </pc:sldMkLst>
        <pc:spChg chg="add mod">
          <ac:chgData name="Gael COQUELLE" userId="S::gael.coquelle@labom2iformation.fr::687410c3-b896-481b-8d93-d66a5e50a530" providerId="AD" clId="Web-{89D0A47A-867F-9220-8DF6-4ED0BFAEBE10}" dt="2025-07-17T09:37:37.603" v="446"/>
          <ac:spMkLst>
            <pc:docMk/>
            <pc:sldMk cId="0" sldId="266"/>
            <ac:spMk id="3" creationId="{0FC17203-CBB8-ED6F-79C3-D242A7E33058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7.775" v="447"/>
          <ac:spMkLst>
            <pc:docMk/>
            <pc:sldMk cId="0" sldId="266"/>
            <ac:spMk id="5" creationId="{A201AA54-5596-72B4-21B6-B1D1CFC0476C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7.932" v="448"/>
          <ac:spMkLst>
            <pc:docMk/>
            <pc:sldMk cId="0" sldId="266"/>
            <ac:spMk id="7" creationId="{BD8626CB-B05E-C9BE-A7A7-16948C653DB3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8.104" v="449"/>
          <ac:spMkLst>
            <pc:docMk/>
            <pc:sldMk cId="0" sldId="266"/>
            <ac:spMk id="9" creationId="{A21EDC23-B75B-AB48-DDC6-2CC4F63447B3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8.275" v="450"/>
          <ac:spMkLst>
            <pc:docMk/>
            <pc:sldMk cId="0" sldId="266"/>
            <ac:spMk id="11" creationId="{5A05B29F-032A-9822-4801-97F04D2011DE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8.510" v="451"/>
          <ac:spMkLst>
            <pc:docMk/>
            <pc:sldMk cId="0" sldId="266"/>
            <ac:spMk id="13" creationId="{4726FF76-377D-E678-26AF-AE0079826A41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8.682" v="452"/>
          <ac:spMkLst>
            <pc:docMk/>
            <pc:sldMk cId="0" sldId="266"/>
            <ac:spMk id="15" creationId="{77FA07B5-4B20-FCDF-6ECA-CA6AE0906A71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8.854" v="453"/>
          <ac:spMkLst>
            <pc:docMk/>
            <pc:sldMk cId="0" sldId="266"/>
            <ac:spMk id="17" creationId="{74082AB1-B60E-6E99-543E-77D6EE33B71D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9.041" v="454"/>
          <ac:spMkLst>
            <pc:docMk/>
            <pc:sldMk cId="0" sldId="266"/>
            <ac:spMk id="19" creationId="{FCC640CD-6A2B-409A-8150-52F44FB003BD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9.229" v="455"/>
          <ac:spMkLst>
            <pc:docMk/>
            <pc:sldMk cId="0" sldId="266"/>
            <ac:spMk id="21" creationId="{EFB6C207-0505-BA98-EE15-3360FF11848E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9.416" v="456"/>
          <ac:spMkLst>
            <pc:docMk/>
            <pc:sldMk cId="0" sldId="266"/>
            <ac:spMk id="23" creationId="{F45A3D84-4B43-B8D3-90B6-07398FC01ED1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09:37:39.588" v="457"/>
          <ac:spMkLst>
            <pc:docMk/>
            <pc:sldMk cId="0" sldId="266"/>
            <ac:spMk id="25" creationId="{61386A69-7F27-43AC-7073-4F7B91937E86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7:18.352" v="439" actId="20577"/>
          <ac:spMkLst>
            <pc:docMk/>
            <pc:sldMk cId="0" sldId="266"/>
            <ac:spMk id="46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9.588" v="457"/>
          <ac:spMkLst>
            <pc:docMk/>
            <pc:sldMk cId="0" sldId="266"/>
            <ac:spMk id="46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9.416" v="456"/>
          <ac:spMkLst>
            <pc:docMk/>
            <pc:sldMk cId="0" sldId="266"/>
            <ac:spMk id="46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9.229" v="455"/>
          <ac:spMkLst>
            <pc:docMk/>
            <pc:sldMk cId="0" sldId="266"/>
            <ac:spMk id="46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9.041" v="454"/>
          <ac:spMkLst>
            <pc:docMk/>
            <pc:sldMk cId="0" sldId="266"/>
            <ac:spMk id="46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8.854" v="453"/>
          <ac:spMkLst>
            <pc:docMk/>
            <pc:sldMk cId="0" sldId="266"/>
            <ac:spMk id="46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8.682" v="452"/>
          <ac:spMkLst>
            <pc:docMk/>
            <pc:sldMk cId="0" sldId="266"/>
            <ac:spMk id="47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8.510" v="451"/>
          <ac:spMkLst>
            <pc:docMk/>
            <pc:sldMk cId="0" sldId="266"/>
            <ac:spMk id="47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8.275" v="450"/>
          <ac:spMkLst>
            <pc:docMk/>
            <pc:sldMk cId="0" sldId="266"/>
            <ac:spMk id="47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8.104" v="449"/>
          <ac:spMkLst>
            <pc:docMk/>
            <pc:sldMk cId="0" sldId="266"/>
            <ac:spMk id="47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7.932" v="448"/>
          <ac:spMkLst>
            <pc:docMk/>
            <pc:sldMk cId="0" sldId="266"/>
            <ac:spMk id="47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7.775" v="447"/>
          <ac:spMkLst>
            <pc:docMk/>
            <pc:sldMk cId="0" sldId="266"/>
            <ac:spMk id="47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37.603" v="446"/>
          <ac:spMkLst>
            <pc:docMk/>
            <pc:sldMk cId="0" sldId="266"/>
            <ac:spMk id="476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89D0A47A-867F-9220-8DF6-4ED0BFAEBE10}" dt="2025-07-17T09:37:37.416" v="445"/>
          <ac:grpSpMkLst>
            <pc:docMk/>
            <pc:sldMk cId="0" sldId="266"/>
            <ac:grpSpMk id="477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37.416" v="444"/>
          <ac:grpSpMkLst>
            <pc:docMk/>
            <pc:sldMk cId="0" sldId="266"/>
            <ac:grpSpMk id="48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37.416" v="443"/>
          <ac:grpSpMkLst>
            <pc:docMk/>
            <pc:sldMk cId="0" sldId="266"/>
            <ac:grpSpMk id="498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37.416" v="442"/>
          <ac:grpSpMkLst>
            <pc:docMk/>
            <pc:sldMk cId="0" sldId="266"/>
            <ac:grpSpMk id="512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37.416" v="441"/>
          <ac:grpSpMkLst>
            <pc:docMk/>
            <pc:sldMk cId="0" sldId="266"/>
            <ac:grpSpMk id="526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37.416" v="440"/>
          <ac:grpSpMkLst>
            <pc:docMk/>
            <pc:sldMk cId="0" sldId="266"/>
            <ac:grpSpMk id="538" creationId="{00000000-0000-0000-0000-000000000000}"/>
          </ac:grpSpMkLst>
        </pc:grpChg>
      </pc:sldChg>
      <pc:sldChg chg="addSp delSp modSp">
        <pc:chgData name="Gael COQUELLE" userId="S::gael.coquelle@labom2iformation.fr::687410c3-b896-481b-8d93-d66a5e50a530" providerId="AD" clId="Web-{89D0A47A-867F-9220-8DF6-4ED0BFAEBE10}" dt="2025-07-17T09:42:14.013" v="549" actId="20577"/>
        <pc:sldMkLst>
          <pc:docMk/>
          <pc:sldMk cId="0" sldId="267"/>
        </pc:sldMkLst>
        <pc:spChg chg="add del mod">
          <ac:chgData name="Gael COQUELLE" userId="S::gael.coquelle@labom2iformation.fr::687410c3-b896-481b-8d93-d66a5e50a530" providerId="AD" clId="Web-{89D0A47A-867F-9220-8DF6-4ED0BFAEBE10}" dt="2025-07-17T09:38:00.855" v="482"/>
          <ac:spMkLst>
            <pc:docMk/>
            <pc:sldMk cId="0" sldId="267"/>
            <ac:spMk id="3" creationId="{E83178FB-F81C-27C6-5566-844CCFEBD877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09:38:00.839" v="481"/>
          <ac:spMkLst>
            <pc:docMk/>
            <pc:sldMk cId="0" sldId="267"/>
            <ac:spMk id="5" creationId="{2EBE7B73-17FC-9D5B-834C-EC9D80A98C34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09:38:00.839" v="480"/>
          <ac:spMkLst>
            <pc:docMk/>
            <pc:sldMk cId="0" sldId="267"/>
            <ac:spMk id="7" creationId="{99FBD8BE-E587-5F34-C9A9-C09034EEA1C3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09:38:00.839" v="479"/>
          <ac:spMkLst>
            <pc:docMk/>
            <pc:sldMk cId="0" sldId="267"/>
            <ac:spMk id="9" creationId="{BF5BF61A-7D71-56B5-5401-C78DCC009AE1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42:14.013" v="549" actId="20577"/>
          <ac:spMkLst>
            <pc:docMk/>
            <pc:sldMk cId="0" sldId="267"/>
            <ac:spMk id="56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417" v="476"/>
          <ac:spMkLst>
            <pc:docMk/>
            <pc:sldMk cId="0" sldId="267"/>
            <ac:spMk id="56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324" v="475"/>
          <ac:spMkLst>
            <pc:docMk/>
            <pc:sldMk cId="0" sldId="267"/>
            <ac:spMk id="56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245" v="474"/>
          <ac:spMkLst>
            <pc:docMk/>
            <pc:sldMk cId="0" sldId="267"/>
            <ac:spMk id="56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169" v="473"/>
          <ac:spMkLst>
            <pc:docMk/>
            <pc:sldMk cId="0" sldId="267"/>
            <ac:spMk id="57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058" v="472"/>
          <ac:spMkLst>
            <pc:docMk/>
            <pc:sldMk cId="0" sldId="267"/>
            <ac:spMk id="57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7:57.058" v="471"/>
          <ac:spMkLst>
            <pc:docMk/>
            <pc:sldMk cId="0" sldId="267"/>
            <ac:spMk id="572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89D0A47A-867F-9220-8DF6-4ED0BFAEBE10}" dt="2025-07-17T09:37:57.417" v="478"/>
          <ac:grpSpMkLst>
            <pc:docMk/>
            <pc:sldMk cId="0" sldId="267"/>
            <ac:grpSpMk id="560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57.417" v="477"/>
          <ac:grpSpMkLst>
            <pc:docMk/>
            <pc:sldMk cId="0" sldId="267"/>
            <ac:grpSpMk id="563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57.058" v="470"/>
          <ac:grpSpMkLst>
            <pc:docMk/>
            <pc:sldMk cId="0" sldId="267"/>
            <ac:grpSpMk id="573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37:57.058" v="469"/>
          <ac:grpSpMkLst>
            <pc:docMk/>
            <pc:sldMk cId="0" sldId="267"/>
            <ac:grpSpMk id="585" creationId="{00000000-0000-0000-0000-000000000000}"/>
          </ac:grpSpMkLst>
        </pc:grpChg>
      </pc:sldChg>
      <pc:sldChg chg="del">
        <pc:chgData name="Gael COQUELLE" userId="S::gael.coquelle@labom2iformation.fr::687410c3-b896-481b-8d93-d66a5e50a530" providerId="AD" clId="Web-{89D0A47A-867F-9220-8DF6-4ED0BFAEBE10}" dt="2025-07-17T09:38:05.605" v="483"/>
        <pc:sldMkLst>
          <pc:docMk/>
          <pc:sldMk cId="0" sldId="268"/>
        </pc:sldMkLst>
      </pc:sldChg>
      <pc:sldChg chg="delSp modSp ord">
        <pc:chgData name="Gael COQUELLE" userId="S::gael.coquelle@labom2iformation.fr::687410c3-b896-481b-8d93-d66a5e50a530" providerId="AD" clId="Web-{89D0A47A-867F-9220-8DF6-4ED0BFAEBE10}" dt="2025-07-17T10:13:39.377" v="926" actId="14100"/>
        <pc:sldMkLst>
          <pc:docMk/>
          <pc:sldMk cId="0" sldId="269"/>
        </pc:sldMkLst>
        <pc:spChg chg="del">
          <ac:chgData name="Gael COQUELLE" userId="S::gael.coquelle@labom2iformation.fr::687410c3-b896-481b-8d93-d66a5e50a530" providerId="AD" clId="Web-{89D0A47A-867F-9220-8DF6-4ED0BFAEBE10}" dt="2025-07-17T09:34:39.685" v="347"/>
          <ac:spMkLst>
            <pc:docMk/>
            <pc:sldMk cId="0" sldId="269"/>
            <ac:spMk id="61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4:50.937" v="350" actId="1076"/>
          <ac:spMkLst>
            <pc:docMk/>
            <pc:sldMk cId="0" sldId="269"/>
            <ac:spMk id="62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2:02.386" v="909" actId="20577"/>
          <ac:spMkLst>
            <pc:docMk/>
            <pc:sldMk cId="0" sldId="269"/>
            <ac:spMk id="62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3:39.377" v="926" actId="14100"/>
          <ac:spMkLst>
            <pc:docMk/>
            <pc:sldMk cId="0" sldId="269"/>
            <ac:spMk id="62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4:50.951" v="351" actId="1076"/>
          <ac:spMkLst>
            <pc:docMk/>
            <pc:sldMk cId="0" sldId="269"/>
            <ac:spMk id="626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89D0A47A-867F-9220-8DF6-4ED0BFAEBE10}" dt="2025-07-17T09:34:28.387" v="342"/>
          <ac:grpSpMkLst>
            <pc:docMk/>
            <pc:sldMk cId="0" sldId="269"/>
            <ac:grpSpMk id="628" creationId="{00000000-0000-0000-0000-000000000000}"/>
          </ac:grpSpMkLst>
        </pc:grpChg>
        <pc:picChg chg="del">
          <ac:chgData name="Gael COQUELLE" userId="S::gael.coquelle@labom2iformation.fr::687410c3-b896-481b-8d93-d66a5e50a530" providerId="AD" clId="Web-{89D0A47A-867F-9220-8DF6-4ED0BFAEBE10}" dt="2025-07-17T09:33:23.383" v="311"/>
          <ac:picMkLst>
            <pc:docMk/>
            <pc:sldMk cId="0" sldId="269"/>
            <ac:picMk id="621" creationId="{00000000-0000-0000-0000-000000000000}"/>
          </ac:picMkLst>
        </pc:picChg>
        <pc:cxnChg chg="del">
          <ac:chgData name="Gael COQUELLE" userId="S::gael.coquelle@labom2iformation.fr::687410c3-b896-481b-8d93-d66a5e50a530" providerId="AD" clId="Web-{89D0A47A-867F-9220-8DF6-4ED0BFAEBE10}" dt="2025-07-17T09:34:39.685" v="346"/>
          <ac:cxnSpMkLst>
            <pc:docMk/>
            <pc:sldMk cId="0" sldId="269"/>
            <ac:cxnSpMk id="627" creationId="{00000000-0000-0000-0000-000000000000}"/>
          </ac:cxnSpMkLst>
        </pc:cxnChg>
      </pc:sldChg>
      <pc:sldChg chg="del">
        <pc:chgData name="Gael COQUELLE" userId="S::gael.coquelle@labom2iformation.fr::687410c3-b896-481b-8d93-d66a5e50a530" providerId="AD" clId="Web-{89D0A47A-867F-9220-8DF6-4ED0BFAEBE10}" dt="2025-07-17T09:38:08.027" v="484"/>
        <pc:sldMkLst>
          <pc:docMk/>
          <pc:sldMk cId="0" sldId="270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38:15.887" v="485"/>
        <pc:sldMkLst>
          <pc:docMk/>
          <pc:sldMk cId="0" sldId="271"/>
        </pc:sldMkLst>
      </pc:sldChg>
      <pc:sldChg chg="delSp modSp">
        <pc:chgData name="Gael COQUELLE" userId="S::gael.coquelle@labom2iformation.fr::687410c3-b896-481b-8d93-d66a5e50a530" providerId="AD" clId="Web-{89D0A47A-867F-9220-8DF6-4ED0BFAEBE10}" dt="2025-07-17T09:43:15.283" v="604"/>
        <pc:sldMkLst>
          <pc:docMk/>
          <pc:sldMk cId="0" sldId="272"/>
        </pc:sldMkLst>
        <pc:spChg chg="mod">
          <ac:chgData name="Gael COQUELLE" userId="S::gael.coquelle@labom2iformation.fr::687410c3-b896-481b-8d93-d66a5e50a530" providerId="AD" clId="Web-{89D0A47A-867F-9220-8DF6-4ED0BFAEBE10}" dt="2025-07-17T09:43:11.236" v="587" actId="20577"/>
          <ac:spMkLst>
            <pc:docMk/>
            <pc:sldMk cId="0" sldId="272"/>
            <ac:spMk id="103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603"/>
          <ac:spMkLst>
            <pc:docMk/>
            <pc:sldMk cId="0" sldId="272"/>
            <ac:spMk id="103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602"/>
          <ac:spMkLst>
            <pc:docMk/>
            <pc:sldMk cId="0" sldId="272"/>
            <ac:spMk id="103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601"/>
          <ac:spMkLst>
            <pc:docMk/>
            <pc:sldMk cId="0" sldId="272"/>
            <ac:spMk id="103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600"/>
          <ac:spMkLst>
            <pc:docMk/>
            <pc:sldMk cId="0" sldId="272"/>
            <ac:spMk id="103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9"/>
          <ac:spMkLst>
            <pc:docMk/>
            <pc:sldMk cId="0" sldId="272"/>
            <ac:spMk id="103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8"/>
          <ac:spMkLst>
            <pc:docMk/>
            <pc:sldMk cId="0" sldId="272"/>
            <ac:spMk id="103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7"/>
          <ac:spMkLst>
            <pc:docMk/>
            <pc:sldMk cId="0" sldId="272"/>
            <ac:spMk id="103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6"/>
          <ac:spMkLst>
            <pc:docMk/>
            <pc:sldMk cId="0" sldId="272"/>
            <ac:spMk id="103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5"/>
          <ac:spMkLst>
            <pc:docMk/>
            <pc:sldMk cId="0" sldId="272"/>
            <ac:spMk id="104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4"/>
          <ac:spMkLst>
            <pc:docMk/>
            <pc:sldMk cId="0" sldId="272"/>
            <ac:spMk id="104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3"/>
          <ac:spMkLst>
            <pc:docMk/>
            <pc:sldMk cId="0" sldId="272"/>
            <ac:spMk id="104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83" v="592"/>
          <ac:spMkLst>
            <pc:docMk/>
            <pc:sldMk cId="0" sldId="272"/>
            <ac:spMk id="104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67" v="591"/>
          <ac:spMkLst>
            <pc:docMk/>
            <pc:sldMk cId="0" sldId="272"/>
            <ac:spMk id="104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67" v="590"/>
          <ac:spMkLst>
            <pc:docMk/>
            <pc:sldMk cId="0" sldId="272"/>
            <ac:spMk id="104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3:15.267" v="589"/>
          <ac:spMkLst>
            <pc:docMk/>
            <pc:sldMk cId="0" sldId="272"/>
            <ac:spMk id="1046" creationId="{00000000-0000-0000-0000-000000000000}"/>
          </ac:spMkLst>
        </pc:spChg>
        <pc:picChg chg="del">
          <ac:chgData name="Gael COQUELLE" userId="S::gael.coquelle@labom2iformation.fr::687410c3-b896-481b-8d93-d66a5e50a530" providerId="AD" clId="Web-{89D0A47A-867F-9220-8DF6-4ED0BFAEBE10}" dt="2025-07-17T09:43:15.283" v="604"/>
          <ac:picMkLst>
            <pc:docMk/>
            <pc:sldMk cId="0" sldId="272"/>
            <ac:picMk id="1030" creationId="{00000000-0000-0000-0000-000000000000}"/>
          </ac:picMkLst>
        </pc:picChg>
        <pc:cxnChg chg="del">
          <ac:chgData name="Gael COQUELLE" userId="S::gael.coquelle@labom2iformation.fr::687410c3-b896-481b-8d93-d66a5e50a530" providerId="AD" clId="Web-{89D0A47A-867F-9220-8DF6-4ED0BFAEBE10}" dt="2025-07-17T09:43:15.267" v="588"/>
          <ac:cxnSpMkLst>
            <pc:docMk/>
            <pc:sldMk cId="0" sldId="272"/>
            <ac:cxnSpMk id="1047" creationId="{00000000-0000-0000-0000-000000000000}"/>
          </ac:cxnSpMkLst>
        </pc:cxnChg>
      </pc:sldChg>
      <pc:sldChg chg="del">
        <pc:chgData name="Gael COQUELLE" userId="S::gael.coquelle@labom2iformation.fr::687410c3-b896-481b-8d93-d66a5e50a530" providerId="AD" clId="Web-{89D0A47A-867F-9220-8DF6-4ED0BFAEBE10}" dt="2025-07-17T09:43:53.411" v="605"/>
        <pc:sldMkLst>
          <pc:docMk/>
          <pc:sldMk cId="0" sldId="273"/>
        </pc:sldMkLst>
      </pc:sldChg>
      <pc:sldChg chg="addSp delSp modSp ord addAnim delAnim">
        <pc:chgData name="Gael COQUELLE" userId="S::gael.coquelle@labom2iformation.fr::687410c3-b896-481b-8d93-d66a5e50a530" providerId="AD" clId="Web-{89D0A47A-867F-9220-8DF6-4ED0BFAEBE10}" dt="2025-07-17T10:23:46.013" v="1073"/>
        <pc:sldMkLst>
          <pc:docMk/>
          <pc:sldMk cId="0" sldId="274"/>
        </pc:sldMkLst>
        <pc:spChg chg="add del">
          <ac:chgData name="Gael COQUELLE" userId="S::gael.coquelle@labom2iformation.fr::687410c3-b896-481b-8d93-d66a5e50a530" providerId="AD" clId="Web-{89D0A47A-867F-9220-8DF6-4ED0BFAEBE10}" dt="2025-07-17T09:27:22.389" v="215"/>
          <ac:spMkLst>
            <pc:docMk/>
            <pc:sldMk cId="0" sldId="274"/>
            <ac:spMk id="5" creationId="{E0414D73-5FBD-556C-F1CC-E19E3508B3FA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27:25.139" v="216" actId="1076"/>
          <ac:spMkLst>
            <pc:docMk/>
            <pc:sldMk cId="0" sldId="274"/>
            <ac:spMk id="1059" creationId="{00000000-0000-0000-0000-000000000000}"/>
          </ac:spMkLst>
        </pc:spChg>
        <pc:graphicFrameChg chg="add del mod">
          <ac:chgData name="Gael COQUELLE" userId="S::gael.coquelle@labom2iformation.fr::687410c3-b896-481b-8d93-d66a5e50a530" providerId="AD" clId="Web-{89D0A47A-867F-9220-8DF6-4ED0BFAEBE10}" dt="2025-07-17T09:26:18.995" v="178"/>
          <ac:graphicFrameMkLst>
            <pc:docMk/>
            <pc:sldMk cId="0" sldId="274"/>
            <ac:graphicFrameMk id="2" creationId="{0320604B-4E14-2DEF-75BE-17827ACBA6A6}"/>
          </ac:graphicFrameMkLst>
        </pc:graphicFrameChg>
        <pc:graphicFrameChg chg="add del mod modGraphic">
          <ac:chgData name="Gael COQUELLE" userId="S::gael.coquelle@labom2iformation.fr::687410c3-b896-481b-8d93-d66a5e50a530" providerId="AD" clId="Web-{89D0A47A-867F-9220-8DF6-4ED0BFAEBE10}" dt="2025-07-17T09:27:36.922" v="220"/>
          <ac:graphicFrameMkLst>
            <pc:docMk/>
            <pc:sldMk cId="0" sldId="274"/>
            <ac:graphicFrameMk id="3" creationId="{84C191D9-3944-B7A2-1EA7-411183BEDDB2}"/>
          </ac:graphicFrameMkLst>
        </pc:graphicFrameChg>
        <pc:graphicFrameChg chg="add del modGraphic">
          <ac:chgData name="Gael COQUELLE" userId="S::gael.coquelle@labom2iformation.fr::687410c3-b896-481b-8d93-d66a5e50a530" providerId="AD" clId="Web-{89D0A47A-867F-9220-8DF6-4ED0BFAEBE10}" dt="2025-07-17T09:27:06.092" v="203"/>
          <ac:graphicFrameMkLst>
            <pc:docMk/>
            <pc:sldMk cId="0" sldId="274"/>
            <ac:graphicFrameMk id="6" creationId="{D54A3759-C231-8EE5-CEF7-E23F9F30A2E6}"/>
          </ac:graphicFrameMkLst>
        </pc:graphicFrameChg>
        <pc:graphicFrameChg chg="add del mod modGraphic">
          <ac:chgData name="Gael COQUELLE" userId="S::gael.coquelle@labom2iformation.fr::687410c3-b896-481b-8d93-d66a5e50a530" providerId="AD" clId="Web-{89D0A47A-867F-9220-8DF6-4ED0BFAEBE10}" dt="2025-07-17T10:23:16.995" v="1053"/>
          <ac:graphicFrameMkLst>
            <pc:docMk/>
            <pc:sldMk cId="0" sldId="274"/>
            <ac:graphicFrameMk id="7" creationId="{D62EBBF1-A014-CAF1-23B4-389593BF6CB1}"/>
          </ac:graphicFrameMkLst>
        </pc:graphicFrameChg>
        <pc:graphicFrameChg chg="add mod modGraphic">
          <ac:chgData name="Gael COQUELLE" userId="S::gael.coquelle@labom2iformation.fr::687410c3-b896-481b-8d93-d66a5e50a530" providerId="AD" clId="Web-{89D0A47A-867F-9220-8DF6-4ED0BFAEBE10}" dt="2025-07-17T10:23:29.105" v="1057"/>
          <ac:graphicFrameMkLst>
            <pc:docMk/>
            <pc:sldMk cId="0" sldId="274"/>
            <ac:graphicFrameMk id="9" creationId="{6D294CB0-E114-C80C-DB9A-54ADAEE32E58}"/>
          </ac:graphicFrameMkLst>
        </pc:graphicFrameChg>
        <pc:graphicFrameChg chg="mod modGraphic">
          <ac:chgData name="Gael COQUELLE" userId="S::gael.coquelle@labom2iformation.fr::687410c3-b896-481b-8d93-d66a5e50a530" providerId="AD" clId="Web-{89D0A47A-867F-9220-8DF6-4ED0BFAEBE10}" dt="2025-07-17T10:23:46.013" v="1073"/>
          <ac:graphicFrameMkLst>
            <pc:docMk/>
            <pc:sldMk cId="0" sldId="274"/>
            <ac:graphicFrameMk id="1060" creationId="{00000000-0000-0000-0000-000000000000}"/>
          </ac:graphicFrameMkLst>
        </pc:graphicFrameChg>
      </pc:sldChg>
      <pc:sldChg chg="del">
        <pc:chgData name="Gael COQUELLE" userId="S::gael.coquelle@labom2iformation.fr::687410c3-b896-481b-8d93-d66a5e50a530" providerId="AD" clId="Web-{89D0A47A-867F-9220-8DF6-4ED0BFAEBE10}" dt="2025-07-17T09:43:55.848" v="606"/>
        <pc:sldMkLst>
          <pc:docMk/>
          <pc:sldMk cId="0" sldId="275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51:18.583" v="814"/>
        <pc:sldMkLst>
          <pc:docMk/>
          <pc:sldMk cId="0" sldId="276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27.461" v="714"/>
        <pc:sldMkLst>
          <pc:docMk/>
          <pc:sldMk cId="0" sldId="277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51:19.239" v="815"/>
        <pc:sldMkLst>
          <pc:docMk/>
          <pc:sldMk cId="0" sldId="278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51:20.441" v="816"/>
        <pc:sldMkLst>
          <pc:docMk/>
          <pc:sldMk cId="0" sldId="279"/>
        </pc:sldMkLst>
      </pc:sldChg>
      <pc:sldChg chg="addSp delSp modSp add del ord addAnim delAnim modAnim">
        <pc:chgData name="Gael COQUELLE" userId="S::gael.coquelle@labom2iformation.fr::687410c3-b896-481b-8d93-d66a5e50a530" providerId="AD" clId="Web-{89D0A47A-867F-9220-8DF6-4ED0BFAEBE10}" dt="2025-07-17T10:11:07.070" v="907" actId="1076"/>
        <pc:sldMkLst>
          <pc:docMk/>
          <pc:sldMk cId="0" sldId="280"/>
        </pc:sldMkLst>
        <pc:spChg chg="add del mod">
          <ac:chgData name="Gael COQUELLE" userId="S::gael.coquelle@labom2iformation.fr::687410c3-b896-481b-8d93-d66a5e50a530" providerId="AD" clId="Web-{89D0A47A-867F-9220-8DF6-4ED0BFAEBE10}" dt="2025-07-17T09:53:53.655" v="842"/>
          <ac:spMkLst>
            <pc:docMk/>
            <pc:sldMk cId="0" sldId="280"/>
            <ac:spMk id="3" creationId="{D32C59F9-5EC9-CEDC-344B-6221D3CDE35E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09:54:17.456" v="844"/>
          <ac:spMkLst>
            <pc:docMk/>
            <pc:sldMk cId="0" sldId="280"/>
            <ac:spMk id="5" creationId="{7724C41C-8426-0C11-93DF-B9C9296BA836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10:09:06.312" v="873"/>
          <ac:spMkLst>
            <pc:docMk/>
            <pc:sldMk cId="0" sldId="280"/>
            <ac:spMk id="6" creationId="{07EE47C4-B2B6-D1EF-FAF0-6956EDCDBFD0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117" v="875" actId="1076"/>
          <ac:spMkLst>
            <pc:docMk/>
            <pc:sldMk cId="0" sldId="280"/>
            <ac:spMk id="7" creationId="{4F6480F6-60BE-B02C-5C06-BCC8C0799CA6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148" v="876" actId="1076"/>
          <ac:spMkLst>
            <pc:docMk/>
            <pc:sldMk cId="0" sldId="280"/>
            <ac:spMk id="8" creationId="{D376CC03-54BE-D3A7-5AD1-6A55E3AC3C2D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179" v="877" actId="1076"/>
          <ac:spMkLst>
            <pc:docMk/>
            <pc:sldMk cId="0" sldId="280"/>
            <ac:spMk id="9" creationId="{7D98E4C5-E9B1-0681-0BAC-1F7B00A54A9F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210" v="878" actId="1076"/>
          <ac:spMkLst>
            <pc:docMk/>
            <pc:sldMk cId="0" sldId="280"/>
            <ac:spMk id="10" creationId="{BE9C302A-606A-8E90-D743-7455211DBB73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257" v="879" actId="1076"/>
          <ac:spMkLst>
            <pc:docMk/>
            <pc:sldMk cId="0" sldId="280"/>
            <ac:spMk id="11" creationId="{62C754E7-88A4-D5D1-3434-5C382EA00194}"/>
          </ac:spMkLst>
        </pc:spChg>
        <pc:spChg chg="add">
          <ac:chgData name="Gael COQUELLE" userId="S::gael.coquelle@labom2iformation.fr::687410c3-b896-481b-8d93-d66a5e50a530" providerId="AD" clId="Web-{89D0A47A-867F-9220-8DF6-4ED0BFAEBE10}" dt="2025-07-17T10:09:08.734" v="874"/>
          <ac:spMkLst>
            <pc:docMk/>
            <pc:sldMk cId="0" sldId="280"/>
            <ac:spMk id="12" creationId="{66FA8E1D-ABB9-C54F-EF74-309F8F6F248C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289" v="880" actId="1076"/>
          <ac:spMkLst>
            <pc:docMk/>
            <pc:sldMk cId="0" sldId="280"/>
            <ac:spMk id="13" creationId="{57014739-2870-793B-0193-0C4115844E9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304" v="881" actId="1076"/>
          <ac:spMkLst>
            <pc:docMk/>
            <pc:sldMk cId="0" sldId="280"/>
            <ac:spMk id="14" creationId="{256609E4-6892-F43D-0457-B032E936D7C2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335" v="882" actId="1076"/>
          <ac:spMkLst>
            <pc:docMk/>
            <pc:sldMk cId="0" sldId="280"/>
            <ac:spMk id="16" creationId="{1FED02EE-19F3-6EBD-9323-C386AE9C43A3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367" v="883" actId="1076"/>
          <ac:spMkLst>
            <pc:docMk/>
            <pc:sldMk cId="0" sldId="280"/>
            <ac:spMk id="17" creationId="{DC4E8909-8111-C5B1-3C9D-D4892B8F1959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383" v="884" actId="1076"/>
          <ac:spMkLst>
            <pc:docMk/>
            <pc:sldMk cId="0" sldId="280"/>
            <ac:spMk id="18" creationId="{D720FCA0-5EF7-46E5-4205-C86D76DCDF89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414" v="885" actId="1076"/>
          <ac:spMkLst>
            <pc:docMk/>
            <pc:sldMk cId="0" sldId="280"/>
            <ac:spMk id="19" creationId="{B130888B-2A84-42FA-2F66-98CB2A33B059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445" v="886" actId="1076"/>
          <ac:spMkLst>
            <pc:docMk/>
            <pc:sldMk cId="0" sldId="280"/>
            <ac:spMk id="20" creationId="{35B7CFD3-1CE8-259E-E81A-649A6C498ADD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476" v="887" actId="1076"/>
          <ac:spMkLst>
            <pc:docMk/>
            <pc:sldMk cId="0" sldId="280"/>
            <ac:spMk id="21" creationId="{14DFB1A8-1FB2-2E7A-EC93-253B39B3882B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507" v="888" actId="1076"/>
          <ac:spMkLst>
            <pc:docMk/>
            <pc:sldMk cId="0" sldId="280"/>
            <ac:spMk id="22" creationId="{5F0F12B4-C476-ECC6-246F-10C337DB639A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539" v="889" actId="1076"/>
          <ac:spMkLst>
            <pc:docMk/>
            <pc:sldMk cId="0" sldId="280"/>
            <ac:spMk id="23" creationId="{56E2E55A-41A3-37AC-0693-00300D6332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570" v="890" actId="1076"/>
          <ac:spMkLst>
            <pc:docMk/>
            <pc:sldMk cId="0" sldId="280"/>
            <ac:spMk id="24" creationId="{8D284B11-4B14-8685-6DA8-89D1AD784D2C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585" v="891" actId="1076"/>
          <ac:spMkLst>
            <pc:docMk/>
            <pc:sldMk cId="0" sldId="280"/>
            <ac:spMk id="25" creationId="{36BEF289-9A1D-FBCB-36A3-3E7588C36D48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617" v="892" actId="1076"/>
          <ac:spMkLst>
            <pc:docMk/>
            <pc:sldMk cId="0" sldId="280"/>
            <ac:spMk id="26" creationId="{6AE39505-271B-A138-79CD-F717F0C57AB8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648" v="893" actId="1076"/>
          <ac:spMkLst>
            <pc:docMk/>
            <pc:sldMk cId="0" sldId="280"/>
            <ac:spMk id="27" creationId="{C26BDC45-7112-436D-ED4F-3B7B7E2CD6F9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679" v="894" actId="1076"/>
          <ac:spMkLst>
            <pc:docMk/>
            <pc:sldMk cId="0" sldId="280"/>
            <ac:spMk id="28" creationId="{F055191D-D0E0-F52D-6715-60873EB425F4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726" v="895" actId="1076"/>
          <ac:spMkLst>
            <pc:docMk/>
            <pc:sldMk cId="0" sldId="280"/>
            <ac:spMk id="29" creationId="{BDBF3D4E-D7D7-E2B4-D894-B92F584A82DB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742" v="896" actId="1076"/>
          <ac:spMkLst>
            <pc:docMk/>
            <pc:sldMk cId="0" sldId="280"/>
            <ac:spMk id="30" creationId="{DD99E6D9-D69A-52A5-1FB2-135637185566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773" v="897" actId="1076"/>
          <ac:spMkLst>
            <pc:docMk/>
            <pc:sldMk cId="0" sldId="280"/>
            <ac:spMk id="31" creationId="{C57EBB76-A6F4-AF50-9CB7-60D614F136B8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789" v="898" actId="1076"/>
          <ac:spMkLst>
            <pc:docMk/>
            <pc:sldMk cId="0" sldId="280"/>
            <ac:spMk id="32" creationId="{901647AD-AB4E-5C91-595F-ABF97A396C65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820" v="899" actId="1076"/>
          <ac:spMkLst>
            <pc:docMk/>
            <pc:sldMk cId="0" sldId="280"/>
            <ac:spMk id="33" creationId="{613078ED-AB1F-D25D-AEC9-6CEB3D71CCEA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851" v="900" actId="1076"/>
          <ac:spMkLst>
            <pc:docMk/>
            <pc:sldMk cId="0" sldId="280"/>
            <ac:spMk id="34" creationId="{2DF3FEE7-2C91-F337-5BC5-7EDE7B9EC07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867" v="901" actId="1076"/>
          <ac:spMkLst>
            <pc:docMk/>
            <pc:sldMk cId="0" sldId="280"/>
            <ac:spMk id="35" creationId="{FC05EEAC-CCDA-094D-7948-AA9F500AF803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898" v="902" actId="1076"/>
          <ac:spMkLst>
            <pc:docMk/>
            <pc:sldMk cId="0" sldId="280"/>
            <ac:spMk id="36" creationId="{576D4007-C1C6-5FC7-BE07-A9C662E8C7F2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6.929" v="903" actId="1076"/>
          <ac:spMkLst>
            <pc:docMk/>
            <pc:sldMk cId="0" sldId="280"/>
            <ac:spMk id="37" creationId="{561EBE6D-BBC0-FEA7-B1B4-4D019FD1D2B4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6.976" v="904" actId="1076"/>
          <ac:spMkLst>
            <pc:docMk/>
            <pc:sldMk cId="0" sldId="280"/>
            <ac:spMk id="38" creationId="{335B986A-EA59-46A7-DF59-B6E3D16F2774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7.008" v="905" actId="1076"/>
          <ac:spMkLst>
            <pc:docMk/>
            <pc:sldMk cId="0" sldId="280"/>
            <ac:spMk id="39" creationId="{D456E1A7-CA9B-82D4-9093-532E7C1BF505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1:07.039" v="906" actId="1076"/>
          <ac:spMkLst>
            <pc:docMk/>
            <pc:sldMk cId="0" sldId="280"/>
            <ac:spMk id="40" creationId="{88DC31E9-7E4C-1B9B-79E2-B9054868D86C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1:07.070" v="907" actId="1076"/>
          <ac:spMkLst>
            <pc:docMk/>
            <pc:sldMk cId="0" sldId="280"/>
            <ac:spMk id="42" creationId="{48A12E89-B378-CDEB-5BA5-3F301D842609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54:54.925" v="849"/>
          <ac:spMkLst>
            <pc:docMk/>
            <pc:sldMk cId="0" sldId="280"/>
            <ac:spMk id="120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54:54.925" v="848"/>
          <ac:spMkLst>
            <pc:docMk/>
            <pc:sldMk cId="0" sldId="280"/>
            <ac:spMk id="120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55:42.397" v="860" actId="1076"/>
          <ac:spMkLst>
            <pc:docMk/>
            <pc:sldMk cId="0" sldId="280"/>
            <ac:spMk id="120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53:57.375" v="843"/>
          <ac:spMkLst>
            <pc:docMk/>
            <pc:sldMk cId="0" sldId="280"/>
            <ac:spMk id="120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55:45.397" v="861" actId="1076"/>
          <ac:spMkLst>
            <pc:docMk/>
            <pc:sldMk cId="0" sldId="280"/>
            <ac:spMk id="120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53:47.595" v="840"/>
          <ac:spMkLst>
            <pc:docMk/>
            <pc:sldMk cId="0" sldId="280"/>
            <ac:spMk id="120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54:54.925" v="847"/>
          <ac:spMkLst>
            <pc:docMk/>
            <pc:sldMk cId="0" sldId="280"/>
            <ac:spMk id="1207" creationId="{00000000-0000-0000-0000-000000000000}"/>
          </ac:spMkLst>
        </pc:spChg>
        <pc:spChg chg="del mod">
          <ac:chgData name="Gael COQUELLE" userId="S::gael.coquelle@labom2iformation.fr::687410c3-b896-481b-8d93-d66a5e50a530" providerId="AD" clId="Web-{89D0A47A-867F-9220-8DF6-4ED0BFAEBE10}" dt="2025-07-17T09:55:17.208" v="856"/>
          <ac:spMkLst>
            <pc:docMk/>
            <pc:sldMk cId="0" sldId="280"/>
            <ac:spMk id="1221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89D0A47A-867F-9220-8DF6-4ED0BFAEBE10}" dt="2025-07-17T09:55:18.692" v="858"/>
          <ac:grpSpMkLst>
            <pc:docMk/>
            <pc:sldMk cId="0" sldId="280"/>
            <ac:grpSpMk id="1208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89D0A47A-867F-9220-8DF6-4ED0BFAEBE10}" dt="2025-07-17T09:55:17.989" v="857"/>
          <ac:grpSpMkLst>
            <pc:docMk/>
            <pc:sldMk cId="0" sldId="280"/>
            <ac:grpSpMk id="1211" creationId="{00000000-0000-0000-0000-000000000000}"/>
          </ac:grpSpMkLst>
        </pc:grpChg>
        <pc:grpChg chg="del mod">
          <ac:chgData name="Gael COQUELLE" userId="S::gael.coquelle@labom2iformation.fr::687410c3-b896-481b-8d93-d66a5e50a530" providerId="AD" clId="Web-{89D0A47A-867F-9220-8DF6-4ED0BFAEBE10}" dt="2025-07-17T09:55:15.989" v="855"/>
          <ac:grpSpMkLst>
            <pc:docMk/>
            <pc:sldMk cId="0" sldId="280"/>
            <ac:grpSpMk id="1216" creationId="{00000000-0000-0000-0000-000000000000}"/>
          </ac:grpSpMkLst>
        </pc:grpChg>
      </pc:sldChg>
      <pc:sldChg chg="del">
        <pc:chgData name="Gael COQUELLE" userId="S::gael.coquelle@labom2iformation.fr::687410c3-b896-481b-8d93-d66a5e50a530" providerId="AD" clId="Web-{89D0A47A-867F-9220-8DF6-4ED0BFAEBE10}" dt="2025-07-17T09:30:53.513" v="271"/>
        <pc:sldMkLst>
          <pc:docMk/>
          <pc:sldMk cId="0" sldId="281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9.023" v="712"/>
        <pc:sldMkLst>
          <pc:docMk/>
          <pc:sldMk cId="0" sldId="282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6:17.077" v="662"/>
        <pc:sldMkLst>
          <pc:docMk/>
          <pc:sldMk cId="0" sldId="283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8.773" v="711"/>
        <pc:sldMkLst>
          <pc:docMk/>
          <pc:sldMk cId="0" sldId="284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6.319" v="706"/>
        <pc:sldMkLst>
          <pc:docMk/>
          <pc:sldMk cId="0" sldId="285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836" v="705"/>
        <pc:sldMkLst>
          <pc:docMk/>
          <pc:sldMk cId="0" sldId="286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679" v="704"/>
        <pc:sldMkLst>
          <pc:docMk/>
          <pc:sldMk cId="0" sldId="287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09.397" v="697"/>
        <pc:sldMkLst>
          <pc:docMk/>
          <pc:sldMk cId="0" sldId="288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0.694" v="698"/>
        <pc:sldMkLst>
          <pc:docMk/>
          <pc:sldMk cId="0" sldId="289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0.883" v="699"/>
        <pc:sldMkLst>
          <pc:docMk/>
          <pc:sldMk cId="0" sldId="290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147" v="700"/>
        <pc:sldMkLst>
          <pc:docMk/>
          <pc:sldMk cId="0" sldId="291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210" v="701"/>
        <pc:sldMkLst>
          <pc:docMk/>
          <pc:sldMk cId="0" sldId="292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382" v="702"/>
        <pc:sldMkLst>
          <pc:docMk/>
          <pc:sldMk cId="0" sldId="293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2.600" v="703"/>
        <pc:sldMkLst>
          <pc:docMk/>
          <pc:sldMk cId="0" sldId="294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6.429" v="707"/>
        <pc:sldMkLst>
          <pc:docMk/>
          <pc:sldMk cId="0" sldId="295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8.648" v="710"/>
        <pc:sldMkLst>
          <pc:docMk/>
          <pc:sldMk cId="0" sldId="296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8.476" v="709"/>
        <pc:sldMkLst>
          <pc:docMk/>
          <pc:sldMk cId="0" sldId="297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18.367" v="708"/>
        <pc:sldMkLst>
          <pc:docMk/>
          <pc:sldMk cId="0" sldId="298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8:00.663" v="696"/>
        <pc:sldMkLst>
          <pc:docMk/>
          <pc:sldMk cId="0" sldId="299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7:56.880" v="695"/>
        <pc:sldMkLst>
          <pc:docMk/>
          <pc:sldMk cId="0" sldId="300"/>
        </pc:sldMkLst>
      </pc:sldChg>
      <pc:sldChg chg="del">
        <pc:chgData name="Gael COQUELLE" userId="S::gael.coquelle@labom2iformation.fr::687410c3-b896-481b-8d93-d66a5e50a530" providerId="AD" clId="Web-{89D0A47A-867F-9220-8DF6-4ED0BFAEBE10}" dt="2025-07-17T09:47:49.505" v="694"/>
        <pc:sldMkLst>
          <pc:docMk/>
          <pc:sldMk cId="0" sldId="301"/>
        </pc:sldMkLst>
      </pc:sldChg>
      <pc:sldChg chg="addSp delSp modSp add replId">
        <pc:chgData name="Gael COQUELLE" userId="S::gael.coquelle@labom2iformation.fr::687410c3-b896-481b-8d93-d66a5e50a530" providerId="AD" clId="Web-{89D0A47A-867F-9220-8DF6-4ED0BFAEBE10}" dt="2025-07-17T09:36:34.084" v="397" actId="1076"/>
        <pc:sldMkLst>
          <pc:docMk/>
          <pc:sldMk cId="3493462627" sldId="302"/>
        </pc:sldMkLst>
        <pc:spChg chg="add del mod">
          <ac:chgData name="Gael COQUELLE" userId="S::gael.coquelle@labom2iformation.fr::687410c3-b896-481b-8d93-d66a5e50a530" providerId="AD" clId="Web-{89D0A47A-867F-9220-8DF6-4ED0BFAEBE10}" dt="2025-07-17T09:36:28.239" v="396"/>
          <ac:spMkLst>
            <pc:docMk/>
            <pc:sldMk cId="3493462627" sldId="302"/>
            <ac:spMk id="3" creationId="{285FF933-5DBD-94E1-FF76-B2257A2FC3EA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6:20.194" v="392"/>
          <ac:spMkLst>
            <pc:docMk/>
            <pc:sldMk cId="3493462627" sldId="302"/>
            <ac:spMk id="620" creationId="{B4B4730B-BA1C-A2FE-9ED1-CBA456A57B25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6:34.084" v="397" actId="1076"/>
          <ac:spMkLst>
            <pc:docMk/>
            <pc:sldMk cId="3493462627" sldId="302"/>
            <ac:spMk id="624" creationId="{BC42C662-015F-7288-FF4F-F52BC64D26C2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36:25.536" v="395" actId="20577"/>
          <ac:spMkLst>
            <pc:docMk/>
            <pc:sldMk cId="3493462627" sldId="302"/>
            <ac:spMk id="625" creationId="{050AD159-DFA6-BA29-E9C7-6A774C35A705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6:20.194" v="391"/>
          <ac:spMkLst>
            <pc:docMk/>
            <pc:sldMk cId="3493462627" sldId="302"/>
            <ac:spMk id="626" creationId="{40CEE0DA-C65C-5109-8C09-54A0C4B4956E}"/>
          </ac:spMkLst>
        </pc:spChg>
      </pc:sldChg>
      <pc:sldChg chg="delSp modSp add replId">
        <pc:chgData name="Gael COQUELLE" userId="S::gael.coquelle@labom2iformation.fr::687410c3-b896-481b-8d93-d66a5e50a530" providerId="AD" clId="Web-{89D0A47A-867F-9220-8DF6-4ED0BFAEBE10}" dt="2025-07-17T09:41:03.930" v="527" actId="20577"/>
        <pc:sldMkLst>
          <pc:docMk/>
          <pc:sldMk cId="2476815391" sldId="303"/>
        </pc:sldMkLst>
        <pc:spChg chg="del">
          <ac:chgData name="Gael COQUELLE" userId="S::gael.coquelle@labom2iformation.fr::687410c3-b896-481b-8d93-d66a5e50a530" providerId="AD" clId="Web-{89D0A47A-867F-9220-8DF6-4ED0BFAEBE10}" dt="2025-07-17T09:39:05.453" v="498"/>
          <ac:spMkLst>
            <pc:docMk/>
            <pc:sldMk cId="2476815391" sldId="303"/>
            <ac:spMk id="3" creationId="{C9F93CE5-C9F2-BD70-50F4-2A7EFE605D4E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7"/>
          <ac:spMkLst>
            <pc:docMk/>
            <pc:sldMk cId="2476815391" sldId="303"/>
            <ac:spMk id="5" creationId="{DE432375-D45A-E272-5C48-7E494315CAA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6"/>
          <ac:spMkLst>
            <pc:docMk/>
            <pc:sldMk cId="2476815391" sldId="303"/>
            <ac:spMk id="7" creationId="{3923A1D5-2307-BD10-722C-B7D818E1C6CE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5"/>
          <ac:spMkLst>
            <pc:docMk/>
            <pc:sldMk cId="2476815391" sldId="303"/>
            <ac:spMk id="9" creationId="{B8A02E60-18D5-6788-312A-89958EDAE1E6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4"/>
          <ac:spMkLst>
            <pc:docMk/>
            <pc:sldMk cId="2476815391" sldId="303"/>
            <ac:spMk id="11" creationId="{9F066AAA-60D3-DEBB-B2EB-7CAB8BA4C163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3"/>
          <ac:spMkLst>
            <pc:docMk/>
            <pc:sldMk cId="2476815391" sldId="303"/>
            <ac:spMk id="13" creationId="{C0B1EC01-6F13-198D-6A52-62E57F51FCE6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2"/>
          <ac:spMkLst>
            <pc:docMk/>
            <pc:sldMk cId="2476815391" sldId="303"/>
            <ac:spMk id="15" creationId="{2D8C9154-4AE1-9B06-EA0E-4613887D2E8F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1"/>
          <ac:spMkLst>
            <pc:docMk/>
            <pc:sldMk cId="2476815391" sldId="303"/>
            <ac:spMk id="17" creationId="{9CD468D4-76D9-ABAA-FA2D-CB848BF2C1C9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90"/>
          <ac:spMkLst>
            <pc:docMk/>
            <pc:sldMk cId="2476815391" sldId="303"/>
            <ac:spMk id="19" creationId="{ACB8B8B3-A0EC-6CD7-449C-856C01B0A46E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89"/>
          <ac:spMkLst>
            <pc:docMk/>
            <pc:sldMk cId="2476815391" sldId="303"/>
            <ac:spMk id="21" creationId="{250C2084-3A54-8FD0-8F77-78F69EC51977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88"/>
          <ac:spMkLst>
            <pc:docMk/>
            <pc:sldMk cId="2476815391" sldId="303"/>
            <ac:spMk id="23" creationId="{5B0B6D48-47DF-BFAE-FAE5-F74B5A078EA3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39:05.453" v="487"/>
          <ac:spMkLst>
            <pc:docMk/>
            <pc:sldMk cId="2476815391" sldId="303"/>
            <ac:spMk id="25" creationId="{53EA8B91-0AD2-CEEF-E82C-73DA268EA787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09:41:03.930" v="527" actId="20577"/>
          <ac:spMkLst>
            <pc:docMk/>
            <pc:sldMk cId="2476815391" sldId="303"/>
            <ac:spMk id="464" creationId="{A64DE203-C58A-2ADF-1527-E4B322BAADCA}"/>
          </ac:spMkLst>
        </pc:spChg>
      </pc:sldChg>
      <pc:sldChg chg="addSp delSp modSp add del replId">
        <pc:chgData name="Gael COQUELLE" userId="S::gael.coquelle@labom2iformation.fr::687410c3-b896-481b-8d93-d66a5e50a530" providerId="AD" clId="Web-{89D0A47A-867F-9220-8DF6-4ED0BFAEBE10}" dt="2025-07-17T10:14:12.098" v="938"/>
        <pc:sldMkLst>
          <pc:docMk/>
          <pc:sldMk cId="1859282128" sldId="304"/>
        </pc:sldMkLst>
        <pc:spChg chg="add del mod">
          <ac:chgData name="Gael COQUELLE" userId="S::gael.coquelle@labom2iformation.fr::687410c3-b896-481b-8d93-d66a5e50a530" providerId="AD" clId="Web-{89D0A47A-867F-9220-8DF6-4ED0BFAEBE10}" dt="2025-07-17T10:13:52.990" v="927"/>
          <ac:spMkLst>
            <pc:docMk/>
            <pc:sldMk cId="1859282128" sldId="304"/>
            <ac:spMk id="2" creationId="{53FCCD2D-F46B-A4A8-DFF0-5A2633D4260B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23"/>
          <ac:spMkLst>
            <pc:docMk/>
            <pc:sldMk cId="1859282128" sldId="304"/>
            <ac:spMk id="3" creationId="{2B2D0628-C3D3-57EE-3F51-1438206EAAA7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22"/>
          <ac:spMkLst>
            <pc:docMk/>
            <pc:sldMk cId="1859282128" sldId="304"/>
            <ac:spMk id="5" creationId="{ADF5B9E7-C8AF-9794-D113-7FA1FC72DF4B}"/>
          </ac:spMkLst>
        </pc:spChg>
        <pc:spChg chg="add del mod">
          <ac:chgData name="Gael COQUELLE" userId="S::gael.coquelle@labom2iformation.fr::687410c3-b896-481b-8d93-d66a5e50a530" providerId="AD" clId="Web-{89D0A47A-867F-9220-8DF6-4ED0BFAEBE10}" dt="2025-07-17T10:13:58.644" v="935"/>
          <ac:spMkLst>
            <pc:docMk/>
            <pc:sldMk cId="1859282128" sldId="304"/>
            <ac:spMk id="6" creationId="{7EAF1E02-0D26-F143-9EB1-5E7AF2191398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21"/>
          <ac:spMkLst>
            <pc:docMk/>
            <pc:sldMk cId="1859282128" sldId="304"/>
            <ac:spMk id="7" creationId="{18B18D5E-BBF5-798B-882C-97B06B8DEF51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20"/>
          <ac:spMkLst>
            <pc:docMk/>
            <pc:sldMk cId="1859282128" sldId="304"/>
            <ac:spMk id="9" creationId="{C72B4CD5-004E-FFBE-076B-605C78421EA3}"/>
          </ac:spMkLst>
        </pc:spChg>
        <pc:spChg chg="add">
          <ac:chgData name="Gael COQUELLE" userId="S::gael.coquelle@labom2iformation.fr::687410c3-b896-481b-8d93-d66a5e50a530" providerId="AD" clId="Web-{89D0A47A-867F-9220-8DF6-4ED0BFAEBE10}" dt="2025-07-17T10:13:53.409" v="929"/>
          <ac:spMkLst>
            <pc:docMk/>
            <pc:sldMk cId="1859282128" sldId="304"/>
            <ac:spMk id="10" creationId="{82A33DBA-B923-0732-ABED-90F32E3AEE5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19"/>
          <ac:spMkLst>
            <pc:docMk/>
            <pc:sldMk cId="1859282128" sldId="304"/>
            <ac:spMk id="11" creationId="{72BA964A-3BBC-5EFC-A255-C9EFB1035706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18"/>
          <ac:spMkLst>
            <pc:docMk/>
            <pc:sldMk cId="1859282128" sldId="304"/>
            <ac:spMk id="13" creationId="{81A94BAB-4034-7AEA-1DD6-63A35AF6B2F3}"/>
          </ac:spMkLst>
        </pc:spChg>
        <pc:spChg chg="add">
          <ac:chgData name="Gael COQUELLE" userId="S::gael.coquelle@labom2iformation.fr::687410c3-b896-481b-8d93-d66a5e50a530" providerId="AD" clId="Web-{89D0A47A-867F-9220-8DF6-4ED0BFAEBE10}" dt="2025-07-17T10:13:53.409" v="930"/>
          <ac:spMkLst>
            <pc:docMk/>
            <pc:sldMk cId="1859282128" sldId="304"/>
            <ac:spMk id="14" creationId="{4FDAF02D-3DEC-670D-69A1-7C2A139275EC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4.004" v="517"/>
          <ac:spMkLst>
            <pc:docMk/>
            <pc:sldMk cId="1859282128" sldId="304"/>
            <ac:spMk id="15" creationId="{9CC9C920-FF5A-44E7-F6D4-110B53893400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3.989" v="516"/>
          <ac:spMkLst>
            <pc:docMk/>
            <pc:sldMk cId="1859282128" sldId="304"/>
            <ac:spMk id="17" creationId="{255A5FA5-B4BC-E81B-1E49-8EA1BA471F36}"/>
          </ac:spMkLst>
        </pc:spChg>
        <pc:spChg chg="add">
          <ac:chgData name="Gael COQUELLE" userId="S::gael.coquelle@labom2iformation.fr::687410c3-b896-481b-8d93-d66a5e50a530" providerId="AD" clId="Web-{89D0A47A-867F-9220-8DF6-4ED0BFAEBE10}" dt="2025-07-17T10:13:53.425" v="931"/>
          <ac:spMkLst>
            <pc:docMk/>
            <pc:sldMk cId="1859282128" sldId="304"/>
            <ac:spMk id="18" creationId="{5B0AD693-63FF-EE49-4143-0B445FC0E81E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3.989" v="515"/>
          <ac:spMkLst>
            <pc:docMk/>
            <pc:sldMk cId="1859282128" sldId="304"/>
            <ac:spMk id="19" creationId="{A0DA4B5D-4323-0512-746F-7A8E46809788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3.989" v="514"/>
          <ac:spMkLst>
            <pc:docMk/>
            <pc:sldMk cId="1859282128" sldId="304"/>
            <ac:spMk id="21" creationId="{DC2490B2-34FF-5C82-9C0C-0137863D6B8A}"/>
          </ac:spMkLst>
        </pc:spChg>
        <pc:spChg chg="add">
          <ac:chgData name="Gael COQUELLE" userId="S::gael.coquelle@labom2iformation.fr::687410c3-b896-481b-8d93-d66a5e50a530" providerId="AD" clId="Web-{89D0A47A-867F-9220-8DF6-4ED0BFAEBE10}" dt="2025-07-17T10:13:53.441" v="932"/>
          <ac:spMkLst>
            <pc:docMk/>
            <pc:sldMk cId="1859282128" sldId="304"/>
            <ac:spMk id="22" creationId="{DD226CE0-DA63-0DB4-C3F3-19F7DB350313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3.989" v="513"/>
          <ac:spMkLst>
            <pc:docMk/>
            <pc:sldMk cId="1859282128" sldId="304"/>
            <ac:spMk id="23" creationId="{3F4E9A2C-4D86-3B62-9CE5-26E699E101C9}"/>
          </ac:spMkLst>
        </pc:spChg>
        <pc:spChg chg="del">
          <ac:chgData name="Gael COQUELLE" userId="S::gael.coquelle@labom2iformation.fr::687410c3-b896-481b-8d93-d66a5e50a530" providerId="AD" clId="Web-{89D0A47A-867F-9220-8DF6-4ED0BFAEBE10}" dt="2025-07-17T09:40:03.989" v="512"/>
          <ac:spMkLst>
            <pc:docMk/>
            <pc:sldMk cId="1859282128" sldId="304"/>
            <ac:spMk id="25" creationId="{80933590-3E6F-CF8A-A976-4BD2D85A2E9F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3:53.456" v="933"/>
          <ac:spMkLst>
            <pc:docMk/>
            <pc:sldMk cId="1859282128" sldId="304"/>
            <ac:spMk id="26" creationId="{DBC5B02F-D9F5-726E-7B3E-F43B3BD2D0E6}"/>
          </ac:spMkLst>
        </pc:spChg>
        <pc:spChg chg="add mod">
          <ac:chgData name="Gael COQUELLE" userId="S::gael.coquelle@labom2iformation.fr::687410c3-b896-481b-8d93-d66a5e50a530" providerId="AD" clId="Web-{89D0A47A-867F-9220-8DF6-4ED0BFAEBE10}" dt="2025-07-17T10:13:53.488" v="934"/>
          <ac:spMkLst>
            <pc:docMk/>
            <pc:sldMk cId="1859282128" sldId="304"/>
            <ac:spMk id="28" creationId="{03640D9E-51BF-36B4-AAEE-903BCB5A7EC0}"/>
          </ac:spMkLst>
        </pc:spChg>
        <pc:spChg chg="del mod">
          <ac:chgData name="Gael COQUELLE" userId="S::gael.coquelle@labom2iformation.fr::687410c3-b896-481b-8d93-d66a5e50a530" providerId="AD" clId="Web-{89D0A47A-867F-9220-8DF6-4ED0BFAEBE10}" dt="2025-07-17T10:13:53.019" v="928"/>
          <ac:spMkLst>
            <pc:docMk/>
            <pc:sldMk cId="1859282128" sldId="304"/>
            <ac:spMk id="464" creationId="{BB0D2F46-2097-D025-4DF5-BC67972F114F}"/>
          </ac:spMkLst>
        </pc:spChg>
      </pc:sldChg>
      <pc:sldChg chg="modSp add ord replId">
        <pc:chgData name="Gael COQUELLE" userId="S::gael.coquelle@labom2iformation.fr::687410c3-b896-481b-8d93-d66a5e50a530" providerId="AD" clId="Web-{89D0A47A-867F-9220-8DF6-4ED0BFAEBE10}" dt="2025-07-17T09:41:42.794" v="538" actId="20577"/>
        <pc:sldMkLst>
          <pc:docMk/>
          <pc:sldMk cId="1357494023" sldId="305"/>
        </pc:sldMkLst>
        <pc:spChg chg="mod">
          <ac:chgData name="Gael COQUELLE" userId="S::gael.coquelle@labom2iformation.fr::687410c3-b896-481b-8d93-d66a5e50a530" providerId="AD" clId="Web-{89D0A47A-867F-9220-8DF6-4ED0BFAEBE10}" dt="2025-07-17T09:41:42.794" v="538" actId="20577"/>
          <ac:spMkLst>
            <pc:docMk/>
            <pc:sldMk cId="1357494023" sldId="305"/>
            <ac:spMk id="464" creationId="{12A43BCB-71AF-B58B-33BD-6BA3DB4A2C78}"/>
          </ac:spMkLst>
        </pc:spChg>
      </pc:sldChg>
      <pc:sldChg chg="modSp add ord replId">
        <pc:chgData name="Gael COQUELLE" userId="S::gael.coquelle@labom2iformation.fr::687410c3-b896-481b-8d93-d66a5e50a530" providerId="AD" clId="Web-{89D0A47A-867F-9220-8DF6-4ED0BFAEBE10}" dt="2025-07-17T09:42:42.343" v="565" actId="20577"/>
        <pc:sldMkLst>
          <pc:docMk/>
          <pc:sldMk cId="972634433" sldId="306"/>
        </pc:sldMkLst>
        <pc:spChg chg="mod">
          <ac:chgData name="Gael COQUELLE" userId="S::gael.coquelle@labom2iformation.fr::687410c3-b896-481b-8d93-d66a5e50a530" providerId="AD" clId="Web-{89D0A47A-867F-9220-8DF6-4ED0BFAEBE10}" dt="2025-07-17T09:42:42.343" v="565" actId="20577"/>
          <ac:spMkLst>
            <pc:docMk/>
            <pc:sldMk cId="972634433" sldId="306"/>
            <ac:spMk id="464" creationId="{4969B26A-CFB5-AD7E-BFD5-45DFA3376484}"/>
          </ac:spMkLst>
        </pc:spChg>
      </pc:sldChg>
      <pc:sldChg chg="modSp add replId">
        <pc:chgData name="Gael COQUELLE" userId="S::gael.coquelle@labom2iformation.fr::687410c3-b896-481b-8d93-d66a5e50a530" providerId="AD" clId="Web-{89D0A47A-867F-9220-8DF6-4ED0BFAEBE10}" dt="2025-07-17T09:44:11.131" v="625" actId="20577"/>
        <pc:sldMkLst>
          <pc:docMk/>
          <pc:sldMk cId="2011111968" sldId="307"/>
        </pc:sldMkLst>
        <pc:spChg chg="mod">
          <ac:chgData name="Gael COQUELLE" userId="S::gael.coquelle@labom2iformation.fr::687410c3-b896-481b-8d93-d66a5e50a530" providerId="AD" clId="Web-{89D0A47A-867F-9220-8DF6-4ED0BFAEBE10}" dt="2025-07-17T09:44:11.131" v="625" actId="20577"/>
          <ac:spMkLst>
            <pc:docMk/>
            <pc:sldMk cId="2011111968" sldId="307"/>
            <ac:spMk id="1031" creationId="{0B8C2C6E-29BF-1C08-745B-CA65796B6DC1}"/>
          </ac:spMkLst>
        </pc:spChg>
      </pc:sldChg>
      <pc:sldChg chg="modSp add del replId">
        <pc:chgData name="Gael COQUELLE" userId="S::gael.coquelle@labom2iformation.fr::687410c3-b896-481b-8d93-d66a5e50a530" providerId="AD" clId="Web-{89D0A47A-867F-9220-8DF6-4ED0BFAEBE10}" dt="2025-07-17T10:20:40.734" v="1008"/>
        <pc:sldMkLst>
          <pc:docMk/>
          <pc:sldMk cId="386054988" sldId="308"/>
        </pc:sldMkLst>
        <pc:spChg chg="mod">
          <ac:chgData name="Gael COQUELLE" userId="S::gael.coquelle@labom2iformation.fr::687410c3-b896-481b-8d93-d66a5e50a530" providerId="AD" clId="Web-{89D0A47A-867F-9220-8DF6-4ED0BFAEBE10}" dt="2025-07-17T09:44:57.353" v="651" actId="20577"/>
          <ac:spMkLst>
            <pc:docMk/>
            <pc:sldMk cId="386054988" sldId="308"/>
            <ac:spMk id="1031" creationId="{40F9D7C3-EE42-72FD-D0FA-AE83FAC14BFB}"/>
          </ac:spMkLst>
        </pc:spChg>
      </pc:sldChg>
      <pc:sldChg chg="add replId">
        <pc:chgData name="Gael COQUELLE" userId="S::gael.coquelle@labom2iformation.fr::687410c3-b896-481b-8d93-d66a5e50a530" providerId="AD" clId="Web-{89D0A47A-867F-9220-8DF6-4ED0BFAEBE10}" dt="2025-07-17T09:45:53.435" v="653"/>
        <pc:sldMkLst>
          <pc:docMk/>
          <pc:sldMk cId="830351593" sldId="309"/>
        </pc:sldMkLst>
      </pc:sldChg>
      <pc:sldChg chg="addSp delSp modSp add replId">
        <pc:chgData name="Gael COQUELLE" userId="S::gael.coquelle@labom2iformation.fr::687410c3-b896-481b-8d93-d66a5e50a530" providerId="AD" clId="Web-{89D0A47A-867F-9220-8DF6-4ED0BFAEBE10}" dt="2025-07-17T09:47:23.566" v="688" actId="20577"/>
        <pc:sldMkLst>
          <pc:docMk/>
          <pc:sldMk cId="151911721" sldId="310"/>
        </pc:sldMkLst>
        <pc:spChg chg="mod">
          <ac:chgData name="Gael COQUELLE" userId="S::gael.coquelle@labom2iformation.fr::687410c3-b896-481b-8d93-d66a5e50a530" providerId="AD" clId="Web-{89D0A47A-867F-9220-8DF6-4ED0BFAEBE10}" dt="2025-07-17T09:47:23.566" v="688" actId="20577"/>
          <ac:spMkLst>
            <pc:docMk/>
            <pc:sldMk cId="151911721" sldId="310"/>
            <ac:spMk id="1031" creationId="{9CA9A322-1BD1-3B4E-745B-4534BBA7DB60}"/>
          </ac:spMkLst>
        </pc:spChg>
        <pc:graphicFrameChg chg="add del mod">
          <ac:chgData name="Gael COQUELLE" userId="S::gael.coquelle@labom2iformation.fr::687410c3-b896-481b-8d93-d66a5e50a530" providerId="AD" clId="Web-{89D0A47A-867F-9220-8DF6-4ED0BFAEBE10}" dt="2025-07-17T09:46:55.501" v="666"/>
          <ac:graphicFrameMkLst>
            <pc:docMk/>
            <pc:sldMk cId="151911721" sldId="310"/>
            <ac:graphicFrameMk id="3" creationId="{FCAD11E5-BC4D-5C6F-882B-D7EDA7D309AE}"/>
          </ac:graphicFrameMkLst>
        </pc:graphicFrameChg>
      </pc:sldChg>
      <pc:sldChg chg="modSp add del ord replId">
        <pc:chgData name="Gael COQUELLE" userId="S::gael.coquelle@labom2iformation.fr::687410c3-b896-481b-8d93-d66a5e50a530" providerId="AD" clId="Web-{89D0A47A-867F-9220-8DF6-4ED0BFAEBE10}" dt="2025-07-17T10:20:06.029" v="1005"/>
        <pc:sldMkLst>
          <pc:docMk/>
          <pc:sldMk cId="346861408" sldId="311"/>
        </pc:sldMkLst>
        <pc:spChg chg="mod">
          <ac:chgData name="Gael COQUELLE" userId="S::gael.coquelle@labom2iformation.fr::687410c3-b896-481b-8d93-d66a5e50a530" providerId="AD" clId="Web-{89D0A47A-867F-9220-8DF6-4ED0BFAEBE10}" dt="2025-07-17T10:17:12.407" v="993" actId="20577"/>
          <ac:spMkLst>
            <pc:docMk/>
            <pc:sldMk cId="346861408" sldId="311"/>
            <ac:spMk id="464" creationId="{7D3053B8-B5E1-11F8-3797-12FBE623B0EC}"/>
          </ac:spMkLst>
        </pc:spChg>
      </pc:sldChg>
      <pc:sldChg chg="modSp add replId">
        <pc:chgData name="Gael COQUELLE" userId="S::gael.coquelle@labom2iformation.fr::687410c3-b896-481b-8d93-d66a5e50a530" providerId="AD" clId="Web-{89D0A47A-867F-9220-8DF6-4ED0BFAEBE10}" dt="2025-07-17T09:49:09.729" v="741" actId="20577"/>
        <pc:sldMkLst>
          <pc:docMk/>
          <pc:sldMk cId="2694600500" sldId="312"/>
        </pc:sldMkLst>
        <pc:spChg chg="mod">
          <ac:chgData name="Gael COQUELLE" userId="S::gael.coquelle@labom2iformation.fr::687410c3-b896-481b-8d93-d66a5e50a530" providerId="AD" clId="Web-{89D0A47A-867F-9220-8DF6-4ED0BFAEBE10}" dt="2025-07-17T09:49:09.729" v="741" actId="20577"/>
          <ac:spMkLst>
            <pc:docMk/>
            <pc:sldMk cId="2694600500" sldId="312"/>
            <ac:spMk id="464" creationId="{4E268EA0-6AB0-15CF-20B2-8C7C84096587}"/>
          </ac:spMkLst>
        </pc:spChg>
      </pc:sldChg>
      <pc:sldChg chg="addSp delSp modSp add replId">
        <pc:chgData name="Gael COQUELLE" userId="S::gael.coquelle@labom2iformation.fr::687410c3-b896-481b-8d93-d66a5e50a530" providerId="AD" clId="Web-{89D0A47A-867F-9220-8DF6-4ED0BFAEBE10}" dt="2025-07-17T09:49:48.810" v="763"/>
        <pc:sldMkLst>
          <pc:docMk/>
          <pc:sldMk cId="1745455080" sldId="313"/>
        </pc:sldMkLst>
        <pc:spChg chg="mod">
          <ac:chgData name="Gael COQUELLE" userId="S::gael.coquelle@labom2iformation.fr::687410c3-b896-481b-8d93-d66a5e50a530" providerId="AD" clId="Web-{89D0A47A-867F-9220-8DF6-4ED0BFAEBE10}" dt="2025-07-17T09:49:31.028" v="757" actId="20577"/>
          <ac:spMkLst>
            <pc:docMk/>
            <pc:sldMk cId="1745455080" sldId="313"/>
            <ac:spMk id="464" creationId="{4250C6EB-9E48-0BB2-FD45-0BD25C7D5534}"/>
          </ac:spMkLst>
        </pc:spChg>
        <pc:graphicFrameChg chg="add del mod modGraphic">
          <ac:chgData name="Gael COQUELLE" userId="S::gael.coquelle@labom2iformation.fr::687410c3-b896-481b-8d93-d66a5e50a530" providerId="AD" clId="Web-{89D0A47A-867F-9220-8DF6-4ED0BFAEBE10}" dt="2025-07-17T09:49:48.810" v="763"/>
          <ac:graphicFrameMkLst>
            <pc:docMk/>
            <pc:sldMk cId="1745455080" sldId="313"/>
            <ac:graphicFrameMk id="3" creationId="{AB618724-DEB5-870D-A0A0-2D81F2D25419}"/>
          </ac:graphicFrameMkLst>
        </pc:graphicFrameChg>
      </pc:sldChg>
      <pc:sldChg chg="delSp modSp add replId">
        <pc:chgData name="Gael COQUELLE" userId="S::gael.coquelle@labom2iformation.fr::687410c3-b896-481b-8d93-d66a5e50a530" providerId="AD" clId="Web-{89D0A47A-867F-9220-8DF6-4ED0BFAEBE10}" dt="2025-07-17T09:50:21.344" v="787"/>
        <pc:sldMkLst>
          <pc:docMk/>
          <pc:sldMk cId="3191668089" sldId="314"/>
        </pc:sldMkLst>
        <pc:spChg chg="mod">
          <ac:chgData name="Gael COQUELLE" userId="S::gael.coquelle@labom2iformation.fr::687410c3-b896-481b-8d93-d66a5e50a530" providerId="AD" clId="Web-{89D0A47A-867F-9220-8DF6-4ED0BFAEBE10}" dt="2025-07-17T09:50:17.484" v="785" actId="20577"/>
          <ac:spMkLst>
            <pc:docMk/>
            <pc:sldMk cId="3191668089" sldId="314"/>
            <ac:spMk id="464" creationId="{C598F22F-B1D2-1E49-1CA1-234E28C7A5CF}"/>
          </ac:spMkLst>
        </pc:spChg>
        <pc:graphicFrameChg chg="del mod modGraphic">
          <ac:chgData name="Gael COQUELLE" userId="S::gael.coquelle@labom2iformation.fr::687410c3-b896-481b-8d93-d66a5e50a530" providerId="AD" clId="Web-{89D0A47A-867F-9220-8DF6-4ED0BFAEBE10}" dt="2025-07-17T09:50:21.344" v="787"/>
          <ac:graphicFrameMkLst>
            <pc:docMk/>
            <pc:sldMk cId="3191668089" sldId="314"/>
            <ac:graphicFrameMk id="3" creationId="{7BAF8A46-8E43-2375-16D7-4948D1417769}"/>
          </ac:graphicFrameMkLst>
        </pc:graphicFrameChg>
      </pc:sldChg>
      <pc:sldChg chg="delSp modSp add replId">
        <pc:chgData name="Gael COQUELLE" userId="S::gael.coquelle@labom2iformation.fr::687410c3-b896-481b-8d93-d66a5e50a530" providerId="AD" clId="Web-{89D0A47A-867F-9220-8DF6-4ED0BFAEBE10}" dt="2025-07-17T09:50:37.016" v="796"/>
        <pc:sldMkLst>
          <pc:docMk/>
          <pc:sldMk cId="2976972809" sldId="315"/>
        </pc:sldMkLst>
        <pc:spChg chg="mod">
          <ac:chgData name="Gael COQUELLE" userId="S::gael.coquelle@labom2iformation.fr::687410c3-b896-481b-8d93-d66a5e50a530" providerId="AD" clId="Web-{89D0A47A-867F-9220-8DF6-4ED0BFAEBE10}" dt="2025-07-17T09:50:34.438" v="795" actId="20577"/>
          <ac:spMkLst>
            <pc:docMk/>
            <pc:sldMk cId="2976972809" sldId="315"/>
            <ac:spMk id="464" creationId="{5C71E81F-256C-33E9-F9F9-B3C65A690D60}"/>
          </ac:spMkLst>
        </pc:spChg>
        <pc:graphicFrameChg chg="del">
          <ac:chgData name="Gael COQUELLE" userId="S::gael.coquelle@labom2iformation.fr::687410c3-b896-481b-8d93-d66a5e50a530" providerId="AD" clId="Web-{89D0A47A-867F-9220-8DF6-4ED0BFAEBE10}" dt="2025-07-17T09:50:37.016" v="796"/>
          <ac:graphicFrameMkLst>
            <pc:docMk/>
            <pc:sldMk cId="2976972809" sldId="315"/>
            <ac:graphicFrameMk id="3" creationId="{AF512CB3-FD93-0CDD-E5CB-955005CB7385}"/>
          </ac:graphicFrameMkLst>
        </pc:graphicFrameChg>
      </pc:sldChg>
      <pc:sldChg chg="delSp modSp add replId">
        <pc:chgData name="Gael COQUELLE" userId="S::gael.coquelle@labom2iformation.fr::687410c3-b896-481b-8d93-d66a5e50a530" providerId="AD" clId="Web-{89D0A47A-867F-9220-8DF6-4ED0BFAEBE10}" dt="2025-07-17T09:52:34.540" v="820"/>
        <pc:sldMkLst>
          <pc:docMk/>
          <pc:sldMk cId="3318633690" sldId="316"/>
        </pc:sldMkLst>
        <pc:spChg chg="mod">
          <ac:chgData name="Gael COQUELLE" userId="S::gael.coquelle@labom2iformation.fr::687410c3-b896-481b-8d93-d66a5e50a530" providerId="AD" clId="Web-{89D0A47A-867F-9220-8DF6-4ED0BFAEBE10}" dt="2025-07-17T09:51:09.081" v="812" actId="20577"/>
          <ac:spMkLst>
            <pc:docMk/>
            <pc:sldMk cId="3318633690" sldId="316"/>
            <ac:spMk id="464" creationId="{29E6E2FF-154B-C5E5-2D8A-4E4629F2167B}"/>
          </ac:spMkLst>
        </pc:spChg>
        <pc:graphicFrameChg chg="del">
          <ac:chgData name="Gael COQUELLE" userId="S::gael.coquelle@labom2iformation.fr::687410c3-b896-481b-8d93-d66a5e50a530" providerId="AD" clId="Web-{89D0A47A-867F-9220-8DF6-4ED0BFAEBE10}" dt="2025-07-17T09:52:34.540" v="820"/>
          <ac:graphicFrameMkLst>
            <pc:docMk/>
            <pc:sldMk cId="3318633690" sldId="316"/>
            <ac:graphicFrameMk id="3" creationId="{F3FFDB3D-C492-B7DD-66F9-AC046F7F4FC9}"/>
          </ac:graphicFrameMkLst>
        </pc:graphicFrameChg>
      </pc:sldChg>
      <pc:sldChg chg="modSp add ord replId">
        <pc:chgData name="Gael COQUELLE" userId="S::gael.coquelle@labom2iformation.fr::687410c3-b896-481b-8d93-d66a5e50a530" providerId="AD" clId="Web-{89D0A47A-867F-9220-8DF6-4ED0BFAEBE10}" dt="2025-07-17T10:15:02.508" v="957" actId="20577"/>
        <pc:sldMkLst>
          <pc:docMk/>
          <pc:sldMk cId="181636012" sldId="317"/>
        </pc:sldMkLst>
        <pc:spChg chg="mod">
          <ac:chgData name="Gael COQUELLE" userId="S::gael.coquelle@labom2iformation.fr::687410c3-b896-481b-8d93-d66a5e50a530" providerId="AD" clId="Web-{89D0A47A-867F-9220-8DF6-4ED0BFAEBE10}" dt="2025-07-17T10:15:02.508" v="957" actId="20577"/>
          <ac:spMkLst>
            <pc:docMk/>
            <pc:sldMk cId="181636012" sldId="317"/>
            <ac:spMk id="624" creationId="{71F5362A-233C-A8A1-9D3D-CC0F2DB1E631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4:54.351" v="955" actId="20577"/>
          <ac:spMkLst>
            <pc:docMk/>
            <pc:sldMk cId="181636012" sldId="317"/>
            <ac:spMk id="625" creationId="{EFA64419-6A26-6143-0E64-5DBC9E72FBF6}"/>
          </ac:spMkLst>
        </pc:spChg>
      </pc:sldChg>
      <pc:sldChg chg="delSp add del replId">
        <pc:chgData name="Gael COQUELLE" userId="S::gael.coquelle@labom2iformation.fr::687410c3-b896-481b-8d93-d66a5e50a530" providerId="AD" clId="Web-{89D0A47A-867F-9220-8DF6-4ED0BFAEBE10}" dt="2025-07-17T09:51:23.410" v="817"/>
        <pc:sldMkLst>
          <pc:docMk/>
          <pc:sldMk cId="465364100" sldId="317"/>
        </pc:sldMkLst>
        <pc:graphicFrameChg chg="del">
          <ac:chgData name="Gael COQUELLE" userId="S::gael.coquelle@labom2iformation.fr::687410c3-b896-481b-8d93-d66a5e50a530" providerId="AD" clId="Web-{89D0A47A-867F-9220-8DF6-4ED0BFAEBE10}" dt="2025-07-17T09:51:15.335" v="813"/>
          <ac:graphicFrameMkLst>
            <pc:docMk/>
            <pc:sldMk cId="465364100" sldId="317"/>
            <ac:graphicFrameMk id="3" creationId="{ED65E3D3-5F07-F1BA-FFAC-1B7524197CD6}"/>
          </ac:graphicFrameMkLst>
        </pc:graphicFrameChg>
      </pc:sldChg>
      <pc:sldChg chg="modSp add ord replId">
        <pc:chgData name="Gael COQUELLE" userId="S::gael.coquelle@labom2iformation.fr::687410c3-b896-481b-8d93-d66a5e50a530" providerId="AD" clId="Web-{89D0A47A-867F-9220-8DF6-4ED0BFAEBE10}" dt="2025-07-17T10:16:33.858" v="974" actId="20577"/>
        <pc:sldMkLst>
          <pc:docMk/>
          <pc:sldMk cId="3043016726" sldId="318"/>
        </pc:sldMkLst>
        <pc:spChg chg="mod">
          <ac:chgData name="Gael COQUELLE" userId="S::gael.coquelle@labom2iformation.fr::687410c3-b896-481b-8d93-d66a5e50a530" providerId="AD" clId="Web-{89D0A47A-867F-9220-8DF6-4ED0BFAEBE10}" dt="2025-07-17T10:16:14.513" v="969" actId="20577"/>
          <ac:spMkLst>
            <pc:docMk/>
            <pc:sldMk cId="3043016726" sldId="318"/>
            <ac:spMk id="624" creationId="{8895B0CE-748A-09E3-FF98-4BD25CC27F37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6:33.858" v="974" actId="20577"/>
          <ac:spMkLst>
            <pc:docMk/>
            <pc:sldMk cId="3043016726" sldId="318"/>
            <ac:spMk id="625" creationId="{84B4AA70-20C2-1BC9-4A73-9BE6256B6BDB}"/>
          </ac:spMkLst>
        </pc:spChg>
      </pc:sldChg>
      <pc:sldChg chg="modSp add ord replId">
        <pc:chgData name="Gael COQUELLE" userId="S::gael.coquelle@labom2iformation.fr::687410c3-b896-481b-8d93-d66a5e50a530" providerId="AD" clId="Web-{89D0A47A-867F-9220-8DF6-4ED0BFAEBE10}" dt="2025-07-17T10:18:38.038" v="1004" actId="20577"/>
        <pc:sldMkLst>
          <pc:docMk/>
          <pc:sldMk cId="1159682937" sldId="319"/>
        </pc:sldMkLst>
        <pc:spChg chg="mod">
          <ac:chgData name="Gael COQUELLE" userId="S::gael.coquelle@labom2iformation.fr::687410c3-b896-481b-8d93-d66a5e50a530" providerId="AD" clId="Web-{89D0A47A-867F-9220-8DF6-4ED0BFAEBE10}" dt="2025-07-17T10:18:20.631" v="999" actId="20577"/>
          <ac:spMkLst>
            <pc:docMk/>
            <pc:sldMk cId="1159682937" sldId="319"/>
            <ac:spMk id="624" creationId="{118CC793-D736-1E29-7828-3F8058931CDB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18:38.038" v="1004" actId="20577"/>
          <ac:spMkLst>
            <pc:docMk/>
            <pc:sldMk cId="1159682937" sldId="319"/>
            <ac:spMk id="625" creationId="{3EAA88D8-1733-CAC1-64C5-D660C957B678}"/>
          </ac:spMkLst>
        </pc:spChg>
      </pc:sldChg>
      <pc:sldChg chg="modSp add ord replId">
        <pc:chgData name="Gael COQUELLE" userId="S::gael.coquelle@labom2iformation.fr::687410c3-b896-481b-8d93-d66a5e50a530" providerId="AD" clId="Web-{89D0A47A-867F-9220-8DF6-4ED0BFAEBE10}" dt="2025-07-17T10:21:14.002" v="1023" actId="1076"/>
        <pc:sldMkLst>
          <pc:docMk/>
          <pc:sldMk cId="1336161576" sldId="320"/>
        </pc:sldMkLst>
        <pc:spChg chg="mod">
          <ac:chgData name="Gael COQUELLE" userId="S::gael.coquelle@labom2iformation.fr::687410c3-b896-481b-8d93-d66a5e50a530" providerId="AD" clId="Web-{89D0A47A-867F-9220-8DF6-4ED0BFAEBE10}" dt="2025-07-17T10:21:00.517" v="1017" actId="20577"/>
          <ac:spMkLst>
            <pc:docMk/>
            <pc:sldMk cId="1336161576" sldId="320"/>
            <ac:spMk id="624" creationId="{8D61B7C8-5F4F-72DB-9CE0-ED0708368FA4}"/>
          </ac:spMkLst>
        </pc:spChg>
        <pc:spChg chg="mod">
          <ac:chgData name="Gael COQUELLE" userId="S::gael.coquelle@labom2iformation.fr::687410c3-b896-481b-8d93-d66a5e50a530" providerId="AD" clId="Web-{89D0A47A-867F-9220-8DF6-4ED0BFAEBE10}" dt="2025-07-17T10:21:14.002" v="1023" actId="1076"/>
          <ac:spMkLst>
            <pc:docMk/>
            <pc:sldMk cId="1336161576" sldId="320"/>
            <ac:spMk id="625" creationId="{3615C29C-2AB8-D997-B8CD-BD16F732A05A}"/>
          </ac:spMkLst>
        </pc:spChg>
      </pc:sldChg>
    </pc:docChg>
  </pc:docChgLst>
  <pc:docChgLst>
    <pc:chgData name="Gael COQUELLE" userId="S::gael.coquelle@labom2iformation.fr::687410c3-b896-481b-8d93-d66a5e50a530" providerId="AD" clId="Web-{7148DADF-2251-C895-2103-0AAB65E2D68B}"/>
    <pc:docChg chg="addSld delSld modSld sldOrd">
      <pc:chgData name="Gael COQUELLE" userId="S::gael.coquelle@labom2iformation.fr::687410c3-b896-481b-8d93-d66a5e50a530" providerId="AD" clId="Web-{7148DADF-2251-C895-2103-0AAB65E2D68B}" dt="2025-07-17T14:49:12.974" v="1254"/>
      <pc:docMkLst>
        <pc:docMk/>
      </pc:docMkLst>
      <pc:sldChg chg="addSp delSp modSp">
        <pc:chgData name="Gael COQUELLE" userId="S::gael.coquelle@labom2iformation.fr::687410c3-b896-481b-8d93-d66a5e50a530" providerId="AD" clId="Web-{7148DADF-2251-C895-2103-0AAB65E2D68B}" dt="2025-07-17T13:06:28.881" v="177" actId="1076"/>
        <pc:sldMkLst>
          <pc:docMk/>
          <pc:sldMk cId="0" sldId="260"/>
        </pc:sldMkLst>
        <pc:spChg chg="del">
          <ac:chgData name="Gael COQUELLE" userId="S::gael.coquelle@labom2iformation.fr::687410c3-b896-481b-8d93-d66a5e50a530" providerId="AD" clId="Web-{7148DADF-2251-C895-2103-0AAB65E2D68B}" dt="2025-07-17T13:02:15.388" v="124"/>
          <ac:spMkLst>
            <pc:docMk/>
            <pc:sldMk cId="0" sldId="260"/>
            <ac:spMk id="2" creationId="{84DAACA3-AB2F-AE91-850A-D15482BB5A16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08.124" v="161"/>
          <ac:spMkLst>
            <pc:docMk/>
            <pc:sldMk cId="0" sldId="260"/>
            <ac:spMk id="4" creationId="{3944F6B6-BFFA-D973-6A4A-E55E867D72BE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08.124" v="160"/>
          <ac:spMkLst>
            <pc:docMk/>
            <pc:sldMk cId="0" sldId="260"/>
            <ac:spMk id="6" creationId="{5EA2256A-E5E9-2E6C-8E84-05B93C7171B3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08.124" v="159"/>
          <ac:spMkLst>
            <pc:docMk/>
            <pc:sldMk cId="0" sldId="260"/>
            <ac:spMk id="8" creationId="{CECFC9B7-B624-A360-5E11-03D70D0A4EE0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21.140" v="166"/>
          <ac:spMkLst>
            <pc:docMk/>
            <pc:sldMk cId="0" sldId="260"/>
            <ac:spMk id="10" creationId="{1DF82572-3F11-9173-FFC7-6E7DD311650D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21.140" v="165"/>
          <ac:spMkLst>
            <pc:docMk/>
            <pc:sldMk cId="0" sldId="260"/>
            <ac:spMk id="12" creationId="{6B379418-055D-1BF4-8DFB-A75B00D680B2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3:03:21.140" v="164"/>
          <ac:spMkLst>
            <pc:docMk/>
            <pc:sldMk cId="0" sldId="260"/>
            <ac:spMk id="14" creationId="{CD6D91CF-E308-1D3C-5ABC-2B7DEC173EFD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3:04:11.892" v="174" actId="1076"/>
          <ac:spMkLst>
            <pc:docMk/>
            <pc:sldMk cId="0" sldId="260"/>
            <ac:spMk id="15" creationId="{D296595B-E834-A8CD-2A93-167E61A7ED2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6.201" v="136"/>
          <ac:spMkLst>
            <pc:docMk/>
            <pc:sldMk cId="0" sldId="260"/>
            <ac:spMk id="288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6.185" v="135"/>
          <ac:spMkLst>
            <pc:docMk/>
            <pc:sldMk cId="0" sldId="260"/>
            <ac:spMk id="28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6.185" v="134"/>
          <ac:spMkLst>
            <pc:docMk/>
            <pc:sldMk cId="0" sldId="260"/>
            <ac:spMk id="29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6.185" v="133"/>
          <ac:spMkLst>
            <pc:docMk/>
            <pc:sldMk cId="0" sldId="260"/>
            <ac:spMk id="29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6.076" v="132"/>
          <ac:spMkLst>
            <pc:docMk/>
            <pc:sldMk cId="0" sldId="260"/>
            <ac:spMk id="29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5.966" v="131"/>
          <ac:spMkLst>
            <pc:docMk/>
            <pc:sldMk cId="0" sldId="260"/>
            <ac:spMk id="29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5.826" v="130"/>
          <ac:spMkLst>
            <pc:docMk/>
            <pc:sldMk cId="0" sldId="260"/>
            <ac:spMk id="29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5.654" v="129"/>
          <ac:spMkLst>
            <pc:docMk/>
            <pc:sldMk cId="0" sldId="260"/>
            <ac:spMk id="29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02:15.544" v="128"/>
          <ac:spMkLst>
            <pc:docMk/>
            <pc:sldMk cId="0" sldId="260"/>
            <ac:spMk id="297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7148DADF-2251-C895-2103-0AAB65E2D68B}" dt="2025-07-17T13:02:15.404" v="127"/>
          <ac:grpSpMkLst>
            <pc:docMk/>
            <pc:sldMk cId="0" sldId="260"/>
            <ac:grpSpMk id="298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7148DADF-2251-C895-2103-0AAB65E2D68B}" dt="2025-07-17T13:02:15.388" v="126"/>
          <ac:grpSpMkLst>
            <pc:docMk/>
            <pc:sldMk cId="0" sldId="260"/>
            <ac:grpSpMk id="310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7148DADF-2251-C895-2103-0AAB65E2D68B}" dt="2025-07-17T13:02:15.388" v="125"/>
          <ac:grpSpMkLst>
            <pc:docMk/>
            <pc:sldMk cId="0" sldId="260"/>
            <ac:grpSpMk id="323" creationId="{00000000-0000-0000-0000-000000000000}"/>
          </ac:grpSpMkLst>
        </pc:grpChg>
        <pc:picChg chg="add mod">
          <ac:chgData name="Gael COQUELLE" userId="S::gael.coquelle@labom2iformation.fr::687410c3-b896-481b-8d93-d66a5e50a530" providerId="AD" clId="Web-{7148DADF-2251-C895-2103-0AAB65E2D68B}" dt="2025-07-17T13:06:28.881" v="177" actId="1076"/>
          <ac:picMkLst>
            <pc:docMk/>
            <pc:sldMk cId="0" sldId="260"/>
            <ac:picMk id="16" creationId="{F5588722-8AFE-5E2B-7DF2-F52082C8CA68}"/>
          </ac:picMkLst>
        </pc:picChg>
      </pc:sldChg>
      <pc:sldChg chg="addSp delSp modSp modTransition addAnim delAnim">
        <pc:chgData name="Gael COQUELLE" userId="S::gael.coquelle@labom2iformation.fr::687410c3-b896-481b-8d93-d66a5e50a530" providerId="AD" clId="Web-{7148DADF-2251-C895-2103-0AAB65E2D68B}" dt="2025-07-17T13:00:09.915" v="123" actId="14100"/>
        <pc:sldMkLst>
          <pc:docMk/>
          <pc:sldMk cId="0" sldId="261"/>
        </pc:sldMkLst>
        <pc:spChg chg="del">
          <ac:chgData name="Gael COQUELLE" userId="S::gael.coquelle@labom2iformation.fr::687410c3-b896-481b-8d93-d66a5e50a530" providerId="AD" clId="Web-{7148DADF-2251-C895-2103-0AAB65E2D68B}" dt="2025-07-17T12:53:47.543" v="73"/>
          <ac:spMkLst>
            <pc:docMk/>
            <pc:sldMk cId="0" sldId="261"/>
            <ac:spMk id="2" creationId="{D1F02290-363A-28F5-E6F2-353F744C4F14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2:53:54.888" v="77"/>
          <ac:spMkLst>
            <pc:docMk/>
            <pc:sldMk cId="0" sldId="261"/>
            <ac:spMk id="4" creationId="{53BD930F-B652-91CC-AEE1-D3D440B991C8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2:53:54.888" v="76"/>
          <ac:spMkLst>
            <pc:docMk/>
            <pc:sldMk cId="0" sldId="261"/>
            <ac:spMk id="6" creationId="{4D7D86CD-9872-C8D6-BA39-681D07F37363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2:53:54.888" v="75"/>
          <ac:spMkLst>
            <pc:docMk/>
            <pc:sldMk cId="0" sldId="261"/>
            <ac:spMk id="8" creationId="{175B64C2-208B-CC52-3148-553DC9C1984A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2:53:54.888" v="74"/>
          <ac:spMkLst>
            <pc:docMk/>
            <pc:sldMk cId="0" sldId="261"/>
            <ac:spMk id="10" creationId="{6B74BB8B-20B7-6927-E2C5-58236D5CE98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0"/>
          <ac:spMkLst>
            <pc:docMk/>
            <pc:sldMk cId="0" sldId="261"/>
            <ac:spMk id="33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1"/>
          <ac:spMkLst>
            <pc:docMk/>
            <pc:sldMk cId="0" sldId="261"/>
            <ac:spMk id="33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2"/>
          <ac:spMkLst>
            <pc:docMk/>
            <pc:sldMk cId="0" sldId="261"/>
            <ac:spMk id="340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559" v="60"/>
          <ac:spMkLst>
            <pc:docMk/>
            <pc:sldMk cId="0" sldId="261"/>
            <ac:spMk id="341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559" v="59"/>
          <ac:spMkLst>
            <pc:docMk/>
            <pc:sldMk cId="0" sldId="261"/>
            <ac:spMk id="34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3"/>
          <ac:spMkLst>
            <pc:docMk/>
            <pc:sldMk cId="0" sldId="261"/>
            <ac:spMk id="34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4"/>
          <ac:spMkLst>
            <pc:docMk/>
            <pc:sldMk cId="0" sldId="261"/>
            <ac:spMk id="34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355" v="58"/>
          <ac:spMkLst>
            <pc:docMk/>
            <pc:sldMk cId="0" sldId="261"/>
            <ac:spMk id="34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5"/>
          <ac:spMkLst>
            <pc:docMk/>
            <pc:sldMk cId="0" sldId="261"/>
            <ac:spMk id="34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6"/>
          <ac:spMkLst>
            <pc:docMk/>
            <pc:sldMk cId="0" sldId="261"/>
            <ac:spMk id="34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7"/>
          <ac:spMkLst>
            <pc:docMk/>
            <pc:sldMk cId="0" sldId="261"/>
            <ac:spMk id="35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8"/>
          <ac:spMkLst>
            <pc:docMk/>
            <pc:sldMk cId="0" sldId="261"/>
            <ac:spMk id="35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99"/>
          <ac:spMkLst>
            <pc:docMk/>
            <pc:sldMk cId="0" sldId="261"/>
            <ac:spMk id="35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100"/>
          <ac:spMkLst>
            <pc:docMk/>
            <pc:sldMk cId="0" sldId="261"/>
            <ac:spMk id="35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101"/>
          <ac:spMkLst>
            <pc:docMk/>
            <pc:sldMk cId="0" sldId="261"/>
            <ac:spMk id="35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102"/>
          <ac:spMkLst>
            <pc:docMk/>
            <pc:sldMk cId="0" sldId="261"/>
            <ac:spMk id="35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103"/>
          <ac:spMkLst>
            <pc:docMk/>
            <pc:sldMk cId="0" sldId="261"/>
            <ac:spMk id="35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18" v="104"/>
          <ac:spMkLst>
            <pc:docMk/>
            <pc:sldMk cId="0" sldId="261"/>
            <ac:spMk id="35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05"/>
          <ac:spMkLst>
            <pc:docMk/>
            <pc:sldMk cId="0" sldId="261"/>
            <ac:spMk id="35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06"/>
          <ac:spMkLst>
            <pc:docMk/>
            <pc:sldMk cId="0" sldId="261"/>
            <ac:spMk id="35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07"/>
          <ac:spMkLst>
            <pc:docMk/>
            <pc:sldMk cId="0" sldId="261"/>
            <ac:spMk id="36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08"/>
          <ac:spMkLst>
            <pc:docMk/>
            <pc:sldMk cId="0" sldId="261"/>
            <ac:spMk id="36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09"/>
          <ac:spMkLst>
            <pc:docMk/>
            <pc:sldMk cId="0" sldId="261"/>
            <ac:spMk id="36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835" v="110"/>
          <ac:spMkLst>
            <pc:docMk/>
            <pc:sldMk cId="0" sldId="261"/>
            <ac:spMk id="36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58:14.974" v="111"/>
          <ac:spMkLst>
            <pc:docMk/>
            <pc:sldMk cId="0" sldId="261"/>
            <ac:spMk id="36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168" v="57"/>
          <ac:spMkLst>
            <pc:docMk/>
            <pc:sldMk cId="0" sldId="261"/>
            <ac:spMk id="36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168" v="54"/>
          <ac:spMkLst>
            <pc:docMk/>
            <pc:sldMk cId="0" sldId="261"/>
            <ac:spMk id="39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168" v="53"/>
          <ac:spMkLst>
            <pc:docMk/>
            <pc:sldMk cId="0" sldId="261"/>
            <ac:spMk id="393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7.168" v="52"/>
          <ac:spMkLst>
            <pc:docMk/>
            <pc:sldMk cId="0" sldId="261"/>
            <ac:spMk id="39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2:53:36.887" v="51"/>
          <ac:spMkLst>
            <pc:docMk/>
            <pc:sldMk cId="0" sldId="261"/>
            <ac:spMk id="395" creationId="{00000000-0000-0000-0000-000000000000}"/>
          </ac:spMkLst>
        </pc:spChg>
        <pc:grpChg chg="del mod">
          <ac:chgData name="Gael COQUELLE" userId="S::gael.coquelle@labom2iformation.fr::687410c3-b896-481b-8d93-d66a5e50a530" providerId="AD" clId="Web-{7148DADF-2251-C895-2103-0AAB65E2D68B}" dt="2025-07-17T12:59:32.195" v="112"/>
          <ac:grpSpMkLst>
            <pc:docMk/>
            <pc:sldMk cId="0" sldId="261"/>
            <ac:grpSpMk id="34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7148DADF-2251-C895-2103-0AAB65E2D68B}" dt="2025-07-17T12:53:37.168" v="55"/>
          <ac:grpSpMkLst>
            <pc:docMk/>
            <pc:sldMk cId="0" sldId="261"/>
            <ac:grpSpMk id="369" creationId="{00000000-0000-0000-0000-000000000000}"/>
          </ac:grpSpMkLst>
        </pc:grpChg>
        <pc:grpChg chg="del mod">
          <ac:chgData name="Gael COQUELLE" userId="S::gael.coquelle@labom2iformation.fr::687410c3-b896-481b-8d93-d66a5e50a530" providerId="AD" clId="Web-{7148DADF-2251-C895-2103-0AAB65E2D68B}" dt="2025-07-17T12:55:09.578" v="78"/>
          <ac:grpSpMkLst>
            <pc:docMk/>
            <pc:sldMk cId="0" sldId="261"/>
            <ac:grpSpMk id="37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7148DADF-2251-C895-2103-0AAB65E2D68B}" dt="2025-07-17T12:53:36.653" v="50"/>
          <ac:grpSpMkLst>
            <pc:docMk/>
            <pc:sldMk cId="0" sldId="261"/>
            <ac:grpSpMk id="396" creationId="{00000000-0000-0000-0000-000000000000}"/>
          </ac:grpSpMkLst>
        </pc:grpChg>
        <pc:picChg chg="add mod">
          <ac:chgData name="Gael COQUELLE" userId="S::gael.coquelle@labom2iformation.fr::687410c3-b896-481b-8d93-d66a5e50a530" providerId="AD" clId="Web-{7148DADF-2251-C895-2103-0AAB65E2D68B}" dt="2025-07-17T12:55:26.828" v="85" actId="14100"/>
          <ac:picMkLst>
            <pc:docMk/>
            <pc:sldMk cId="0" sldId="261"/>
            <ac:picMk id="11" creationId="{23C26630-A713-383D-44E4-9E8D78288A97}"/>
          </ac:picMkLst>
        </pc:picChg>
        <pc:picChg chg="add del mod">
          <ac:chgData name="Gael COQUELLE" userId="S::gael.coquelle@labom2iformation.fr::687410c3-b896-481b-8d93-d66a5e50a530" providerId="AD" clId="Web-{7148DADF-2251-C895-2103-0AAB65E2D68B}" dt="2025-07-17T12:59:53.321" v="116"/>
          <ac:picMkLst>
            <pc:docMk/>
            <pc:sldMk cId="0" sldId="261"/>
            <ac:picMk id="12" creationId="{3A9C7AF6-8BE2-378D-128E-43A0D2BA586C}"/>
          </ac:picMkLst>
        </pc:picChg>
        <pc:picChg chg="add mod">
          <ac:chgData name="Gael COQUELLE" userId="S::gael.coquelle@labom2iformation.fr::687410c3-b896-481b-8d93-d66a5e50a530" providerId="AD" clId="Web-{7148DADF-2251-C895-2103-0AAB65E2D68B}" dt="2025-07-17T13:00:09.915" v="123" actId="14100"/>
          <ac:picMkLst>
            <pc:docMk/>
            <pc:sldMk cId="0" sldId="261"/>
            <ac:picMk id="13" creationId="{9E4CBE40-EB24-680C-AD48-CE884A9E7689}"/>
          </ac:picMkLst>
        </pc:picChg>
        <pc:cxnChg chg="mod">
          <ac:chgData name="Gael COQUELLE" userId="S::gael.coquelle@labom2iformation.fr::687410c3-b896-481b-8d93-d66a5e50a530" providerId="AD" clId="Web-{7148DADF-2251-C895-2103-0AAB65E2D68B}" dt="2025-07-17T12:53:45.668" v="70" actId="1076"/>
          <ac:cxnSpMkLst>
            <pc:docMk/>
            <pc:sldMk cId="0" sldId="261"/>
            <ac:cxnSpMk id="366" creationId="{00000000-0000-0000-0000-000000000000}"/>
          </ac:cxnSpMkLst>
        </pc:cxnChg>
        <pc:cxnChg chg="mod">
          <ac:chgData name="Gael COQUELLE" userId="S::gael.coquelle@labom2iformation.fr::687410c3-b896-481b-8d93-d66a5e50a530" providerId="AD" clId="Web-{7148DADF-2251-C895-2103-0AAB65E2D68B}" dt="2025-07-17T12:53:45.699" v="71" actId="1076"/>
          <ac:cxnSpMkLst>
            <pc:docMk/>
            <pc:sldMk cId="0" sldId="261"/>
            <ac:cxnSpMk id="367" creationId="{00000000-0000-0000-0000-000000000000}"/>
          </ac:cxnSpMkLst>
        </pc:cxnChg>
        <pc:cxnChg chg="del mod">
          <ac:chgData name="Gael COQUELLE" userId="S::gael.coquelle@labom2iformation.fr::687410c3-b896-481b-8d93-d66a5e50a530" providerId="AD" clId="Web-{7148DADF-2251-C895-2103-0AAB65E2D68B}" dt="2025-07-17T12:53:37.168" v="56"/>
          <ac:cxnSpMkLst>
            <pc:docMk/>
            <pc:sldMk cId="0" sldId="261"/>
            <ac:cxnSpMk id="368" creationId="{00000000-0000-0000-0000-000000000000}"/>
          </ac:cxnSpMkLst>
        </pc:cxnChg>
        <pc:cxnChg chg="del mod">
          <ac:chgData name="Gael COQUELLE" userId="S::gael.coquelle@labom2iformation.fr::687410c3-b896-481b-8d93-d66a5e50a530" providerId="AD" clId="Web-{7148DADF-2251-C895-2103-0AAB65E2D68B}" dt="2025-07-17T12:53:36.653" v="49"/>
          <ac:cxnSpMkLst>
            <pc:docMk/>
            <pc:sldMk cId="0" sldId="261"/>
            <ac:cxnSpMk id="414" creationId="{00000000-0000-0000-0000-000000000000}"/>
          </ac:cxnSpMkLst>
        </pc:cxnChg>
      </pc:sldChg>
      <pc:sldChg chg="modSp">
        <pc:chgData name="Gael COQUELLE" userId="S::gael.coquelle@labom2iformation.fr::687410c3-b896-481b-8d93-d66a5e50a530" providerId="AD" clId="Web-{7148DADF-2251-C895-2103-0AAB65E2D68B}" dt="2025-07-17T13:10:47.967" v="230" actId="1076"/>
        <pc:sldMkLst>
          <pc:docMk/>
          <pc:sldMk cId="0" sldId="263"/>
        </pc:sldMkLst>
        <pc:spChg chg="mod">
          <ac:chgData name="Gael COQUELLE" userId="S::gael.coquelle@labom2iformation.fr::687410c3-b896-481b-8d93-d66a5e50a530" providerId="AD" clId="Web-{7148DADF-2251-C895-2103-0AAB65E2D68B}" dt="2025-07-17T13:10:47.967" v="230" actId="1076"/>
          <ac:spMkLst>
            <pc:docMk/>
            <pc:sldMk cId="0" sldId="263"/>
            <ac:spMk id="431" creationId="{00000000-0000-0000-0000-000000000000}"/>
          </ac:spMkLst>
        </pc:spChg>
      </pc:sldChg>
      <pc:sldChg chg="addSp delSp modSp">
        <pc:chgData name="Gael COQUELLE" userId="S::gael.coquelle@labom2iformation.fr::687410c3-b896-481b-8d93-d66a5e50a530" providerId="AD" clId="Web-{7148DADF-2251-C895-2103-0AAB65E2D68B}" dt="2025-07-17T14:16:12.956" v="981" actId="14100"/>
        <pc:sldMkLst>
          <pc:docMk/>
          <pc:sldMk cId="0" sldId="266"/>
        </pc:sldMkLst>
        <pc:spChg chg="add del mod">
          <ac:chgData name="Gael COQUELLE" userId="S::gael.coquelle@labom2iformation.fr::687410c3-b896-481b-8d93-d66a5e50a530" providerId="AD" clId="Web-{7148DADF-2251-C895-2103-0AAB65E2D68B}" dt="2025-07-17T14:15:46.955" v="976"/>
          <ac:spMkLst>
            <pc:docMk/>
            <pc:sldMk cId="0" sldId="266"/>
            <ac:spMk id="2" creationId="{2DFC2B7B-3587-7DA7-8835-4BF4A5292E32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12"/>
          <ac:spMkLst>
            <pc:docMk/>
            <pc:sldMk cId="0" sldId="266"/>
            <ac:spMk id="3" creationId="{0FC17203-CBB8-ED6F-79C3-D242A7E33058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16:12.956" v="981" actId="14100"/>
          <ac:spMkLst>
            <pc:docMk/>
            <pc:sldMk cId="0" sldId="266"/>
            <ac:spMk id="4" creationId="{A30CFE33-2395-437A-AE5D-17AAA90F476E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11"/>
          <ac:spMkLst>
            <pc:docMk/>
            <pc:sldMk cId="0" sldId="266"/>
            <ac:spMk id="5" creationId="{A201AA54-5596-72B4-21B6-B1D1CFC0476C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10"/>
          <ac:spMkLst>
            <pc:docMk/>
            <pc:sldMk cId="0" sldId="266"/>
            <ac:spMk id="7" creationId="{BD8626CB-B05E-C9BE-A7A7-16948C653DB3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09"/>
          <ac:spMkLst>
            <pc:docMk/>
            <pc:sldMk cId="0" sldId="266"/>
            <ac:spMk id="9" creationId="{A21EDC23-B75B-AB48-DDC6-2CC4F63447B3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08"/>
          <ac:spMkLst>
            <pc:docMk/>
            <pc:sldMk cId="0" sldId="266"/>
            <ac:spMk id="11" creationId="{5A05B29F-032A-9822-4801-97F04D2011DE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95" v="307"/>
          <ac:spMkLst>
            <pc:docMk/>
            <pc:sldMk cId="0" sldId="266"/>
            <ac:spMk id="13" creationId="{4726FF76-377D-E678-26AF-AE0079826A41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6"/>
          <ac:spMkLst>
            <pc:docMk/>
            <pc:sldMk cId="0" sldId="266"/>
            <ac:spMk id="15" creationId="{77FA07B5-4B20-FCDF-6ECA-CA6AE0906A71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5"/>
          <ac:spMkLst>
            <pc:docMk/>
            <pc:sldMk cId="0" sldId="266"/>
            <ac:spMk id="17" creationId="{74082AB1-B60E-6E99-543E-77D6EE33B71D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4"/>
          <ac:spMkLst>
            <pc:docMk/>
            <pc:sldMk cId="0" sldId="266"/>
            <ac:spMk id="19" creationId="{FCC640CD-6A2B-409A-8150-52F44FB003BD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3"/>
          <ac:spMkLst>
            <pc:docMk/>
            <pc:sldMk cId="0" sldId="266"/>
            <ac:spMk id="21" creationId="{EFB6C207-0505-BA98-EE15-3360FF11848E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2"/>
          <ac:spMkLst>
            <pc:docMk/>
            <pc:sldMk cId="0" sldId="266"/>
            <ac:spMk id="23" creationId="{F45A3D84-4B43-B8D3-90B6-07398FC01ED1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3:24:40.979" v="301"/>
          <ac:spMkLst>
            <pc:docMk/>
            <pc:sldMk cId="0" sldId="266"/>
            <ac:spMk id="25" creationId="{61386A69-7F27-43AC-7073-4F7B91937E86}"/>
          </ac:spMkLst>
        </pc:spChg>
      </pc:sldChg>
      <pc:sldChg chg="addSp modSp del">
        <pc:chgData name="Gael COQUELLE" userId="S::gael.coquelle@labom2iformation.fr::687410c3-b896-481b-8d93-d66a5e50a530" providerId="AD" clId="Web-{7148DADF-2251-C895-2103-0AAB65E2D68B}" dt="2025-07-17T14:49:12.974" v="1254"/>
        <pc:sldMkLst>
          <pc:docMk/>
          <pc:sldMk cId="0" sldId="272"/>
        </pc:sldMkLst>
        <pc:spChg chg="add mod">
          <ac:chgData name="Gael COQUELLE" userId="S::gael.coquelle@labom2iformation.fr::687410c3-b896-481b-8d93-d66a5e50a530" providerId="AD" clId="Web-{7148DADF-2251-C895-2103-0AAB65E2D68B}" dt="2025-07-17T14:47:53.065" v="1228" actId="20577"/>
          <ac:spMkLst>
            <pc:docMk/>
            <pc:sldMk cId="0" sldId="272"/>
            <ac:spMk id="2" creationId="{86678D6C-587D-6A49-E6FD-20C9A0BA08C9}"/>
          </ac:spMkLst>
        </pc:spChg>
      </pc:sldChg>
      <pc:sldChg chg="addSp delSp modSp addAnim delAnim">
        <pc:chgData name="Gael COQUELLE" userId="S::gael.coquelle@labom2iformation.fr::687410c3-b896-481b-8d93-d66a5e50a530" providerId="AD" clId="Web-{7148DADF-2251-C895-2103-0AAB65E2D68B}" dt="2025-07-17T13:52:28.252" v="965"/>
        <pc:sldMkLst>
          <pc:docMk/>
          <pc:sldMk cId="0" sldId="274"/>
        </pc:sldMkLst>
        <pc:graphicFrameChg chg="add del mod modGraphic">
          <ac:chgData name="Gael COQUELLE" userId="S::gael.coquelle@labom2iformation.fr::687410c3-b896-481b-8d93-d66a5e50a530" providerId="AD" clId="Web-{7148DADF-2251-C895-2103-0AAB65E2D68B}" dt="2025-07-17T13:39:21.961" v="757"/>
          <ac:graphicFrameMkLst>
            <pc:docMk/>
            <pc:sldMk cId="0" sldId="274"/>
            <ac:graphicFrameMk id="3" creationId="{48082538-EE7E-3C3B-D728-4C6C09D10DCF}"/>
          </ac:graphicFrameMkLst>
        </pc:graphicFrameChg>
        <pc:graphicFrameChg chg="add del mod">
          <ac:chgData name="Gael COQUELLE" userId="S::gael.coquelle@labom2iformation.fr::687410c3-b896-481b-8d93-d66a5e50a530" providerId="AD" clId="Web-{7148DADF-2251-C895-2103-0AAB65E2D68B}" dt="2025-07-17T13:42:27.670" v="779"/>
          <ac:graphicFrameMkLst>
            <pc:docMk/>
            <pc:sldMk cId="0" sldId="274"/>
            <ac:graphicFrameMk id="5" creationId="{21F04821-D9D6-C242-BC4A-BF8A55D0416A}"/>
          </ac:graphicFrameMkLst>
        </pc:graphicFrameChg>
        <pc:graphicFrameChg chg="add del mod">
          <ac:chgData name="Gael COQUELLE" userId="S::gael.coquelle@labom2iformation.fr::687410c3-b896-481b-8d93-d66a5e50a530" providerId="AD" clId="Web-{7148DADF-2251-C895-2103-0AAB65E2D68B}" dt="2025-07-17T13:44:12.314" v="809"/>
          <ac:graphicFrameMkLst>
            <pc:docMk/>
            <pc:sldMk cId="0" sldId="274"/>
            <ac:graphicFrameMk id="7" creationId="{DF08C530-8724-EB5E-61FF-62F5F807BC68}"/>
          </ac:graphicFrameMkLst>
        </pc:graphicFrameChg>
        <pc:graphicFrameChg chg="add mod modGraphic">
          <ac:chgData name="Gael COQUELLE" userId="S::gael.coquelle@labom2iformation.fr::687410c3-b896-481b-8d93-d66a5e50a530" providerId="AD" clId="Web-{7148DADF-2251-C895-2103-0AAB65E2D68B}" dt="2025-07-17T13:52:28.252" v="965"/>
          <ac:graphicFrameMkLst>
            <pc:docMk/>
            <pc:sldMk cId="0" sldId="274"/>
            <ac:graphicFrameMk id="8" creationId="{7805F0B2-892F-27E5-A97D-F30782A877B3}"/>
          </ac:graphicFrameMkLst>
        </pc:graphicFrameChg>
        <pc:graphicFrameChg chg="del mod modGraphic">
          <ac:chgData name="Gael COQUELLE" userId="S::gael.coquelle@labom2iformation.fr::687410c3-b896-481b-8d93-d66a5e50a530" providerId="AD" clId="Web-{7148DADF-2251-C895-2103-0AAB65E2D68B}" dt="2025-07-17T13:29:06.660" v="391"/>
          <ac:graphicFrameMkLst>
            <pc:docMk/>
            <pc:sldMk cId="0" sldId="274"/>
            <ac:graphicFrameMk id="9" creationId="{6D294CB0-E114-C80C-DB9A-54ADAEE32E58}"/>
          </ac:graphicFrameMkLst>
        </pc:graphicFrameChg>
        <pc:graphicFrameChg chg="mod modGraphic">
          <ac:chgData name="Gael COQUELLE" userId="S::gael.coquelle@labom2iformation.fr::687410c3-b896-481b-8d93-d66a5e50a530" providerId="AD" clId="Web-{7148DADF-2251-C895-2103-0AAB65E2D68B}" dt="2025-07-17T13:50:06.592" v="948"/>
          <ac:graphicFrameMkLst>
            <pc:docMk/>
            <pc:sldMk cId="0" sldId="274"/>
            <ac:graphicFrameMk id="1060" creationId="{00000000-0000-0000-0000-000000000000}"/>
          </ac:graphicFrameMkLst>
        </pc:graphicFrameChg>
      </pc:sldChg>
      <pc:sldChg chg="addSp delSp modSp">
        <pc:chgData name="Gael COQUELLE" userId="S::gael.coquelle@labom2iformation.fr::687410c3-b896-481b-8d93-d66a5e50a530" providerId="AD" clId="Web-{7148DADF-2251-C895-2103-0AAB65E2D68B}" dt="2025-07-17T14:04:24.088" v="971" actId="1076"/>
        <pc:sldMkLst>
          <pc:docMk/>
          <pc:sldMk cId="3493462627" sldId="302"/>
        </pc:sldMkLst>
        <pc:spChg chg="add del mod">
          <ac:chgData name="Gael COQUELLE" userId="S::gael.coquelle@labom2iformation.fr::687410c3-b896-481b-8d93-d66a5e50a530" providerId="AD" clId="Web-{7148DADF-2251-C895-2103-0AAB65E2D68B}" dt="2025-07-17T14:04:08.713" v="967"/>
          <ac:spMkLst>
            <pc:docMk/>
            <pc:sldMk cId="3493462627" sldId="302"/>
            <ac:spMk id="3" creationId="{B1F15DC1-896B-2947-EC1E-60DA6EA1572B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03:53.697" v="966"/>
          <ac:spMkLst>
            <pc:docMk/>
            <pc:sldMk cId="3493462627" sldId="302"/>
            <ac:spMk id="625" creationId="{050AD159-DFA6-BA29-E9C7-6A774C35A705}"/>
          </ac:spMkLst>
        </pc:spChg>
        <pc:picChg chg="add mod">
          <ac:chgData name="Gael COQUELLE" userId="S::gael.coquelle@labom2iformation.fr::687410c3-b896-481b-8d93-d66a5e50a530" providerId="AD" clId="Web-{7148DADF-2251-C895-2103-0AAB65E2D68B}" dt="2025-07-17T14:04:24.088" v="971" actId="1076"/>
          <ac:picMkLst>
            <pc:docMk/>
            <pc:sldMk cId="3493462627" sldId="302"/>
            <ac:picMk id="4" creationId="{5B68BADF-DD00-AFA8-BD61-C28490956AA5}"/>
          </ac:picMkLst>
        </pc:picChg>
      </pc:sldChg>
      <pc:sldChg chg="addSp modSp">
        <pc:chgData name="Gael COQUELLE" userId="S::gael.coquelle@labom2iformation.fr::687410c3-b896-481b-8d93-d66a5e50a530" providerId="AD" clId="Web-{7148DADF-2251-C895-2103-0AAB65E2D68B}" dt="2025-07-17T12:37:51.450" v="20" actId="1076"/>
        <pc:sldMkLst>
          <pc:docMk/>
          <pc:sldMk cId="1357494023" sldId="305"/>
        </pc:sldMkLst>
        <pc:spChg chg="add mod">
          <ac:chgData name="Gael COQUELLE" userId="S::gael.coquelle@labom2iformation.fr::687410c3-b896-481b-8d93-d66a5e50a530" providerId="AD" clId="Web-{7148DADF-2251-C895-2103-0AAB65E2D68B}" dt="2025-07-17T12:37:51.450" v="20" actId="1076"/>
          <ac:spMkLst>
            <pc:docMk/>
            <pc:sldMk cId="1357494023" sldId="305"/>
            <ac:spMk id="3" creationId="{61A064CD-2304-F86E-5C7A-06A73A6EE10A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37:47.996" v="16" actId="1076"/>
          <ac:spMkLst>
            <pc:docMk/>
            <pc:sldMk cId="1357494023" sldId="305"/>
            <ac:spMk id="9" creationId="{D6DA54DD-747C-1EF6-3AE0-8F513213976C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37:48.012" v="17" actId="1076"/>
          <ac:spMkLst>
            <pc:docMk/>
            <pc:sldMk cId="1357494023" sldId="305"/>
            <ac:spMk id="13" creationId="{618C93C1-7871-7864-3C1E-3AB81B95305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36:44.744" v="6" actId="20577"/>
          <ac:spMkLst>
            <pc:docMk/>
            <pc:sldMk cId="1357494023" sldId="305"/>
            <ac:spMk id="23" creationId="{841D316B-2909-2431-B181-9D3F57E5E30D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2:37:48.012" v="18" actId="1076"/>
          <ac:spMkLst>
            <pc:docMk/>
            <pc:sldMk cId="1357494023" sldId="305"/>
            <ac:spMk id="25" creationId="{679A7A78-E215-6365-9D7C-CF964494D76B}"/>
          </ac:spMkLst>
        </pc:spChg>
      </pc:sldChg>
      <pc:sldChg chg="addSp modSp">
        <pc:chgData name="Gael COQUELLE" userId="S::gael.coquelle@labom2iformation.fr::687410c3-b896-481b-8d93-d66a5e50a530" providerId="AD" clId="Web-{7148DADF-2251-C895-2103-0AAB65E2D68B}" dt="2025-07-17T13:23:29.570" v="300" actId="1076"/>
        <pc:sldMkLst>
          <pc:docMk/>
          <pc:sldMk cId="2694600500" sldId="312"/>
        </pc:sldMkLst>
        <pc:spChg chg="add mod">
          <ac:chgData name="Gael COQUELLE" userId="S::gael.coquelle@labom2iformation.fr::687410c3-b896-481b-8d93-d66a5e50a530" providerId="AD" clId="Web-{7148DADF-2251-C895-2103-0AAB65E2D68B}" dt="2025-07-17T13:23:29.570" v="300" actId="1076"/>
          <ac:spMkLst>
            <pc:docMk/>
            <pc:sldMk cId="2694600500" sldId="312"/>
            <ac:spMk id="2" creationId="{55F02E2B-51A6-605B-6A23-7930EEB8F609}"/>
          </ac:spMkLst>
        </pc:spChg>
      </pc:sldChg>
      <pc:sldChg chg="addSp modSp">
        <pc:chgData name="Gael COQUELLE" userId="S::gael.coquelle@labom2iformation.fr::687410c3-b896-481b-8d93-d66a5e50a530" providerId="AD" clId="Web-{7148DADF-2251-C895-2103-0AAB65E2D68B}" dt="2025-07-17T13:21:32.943" v="296" actId="1076"/>
        <pc:sldMkLst>
          <pc:docMk/>
          <pc:sldMk cId="2976972809" sldId="315"/>
        </pc:sldMkLst>
        <pc:picChg chg="add mod">
          <ac:chgData name="Gael COQUELLE" userId="S::gael.coquelle@labom2iformation.fr::687410c3-b896-481b-8d93-d66a5e50a530" providerId="AD" clId="Web-{7148DADF-2251-C895-2103-0AAB65E2D68B}" dt="2025-07-17T13:21:32.943" v="296" actId="1076"/>
          <ac:picMkLst>
            <pc:docMk/>
            <pc:sldMk cId="2976972809" sldId="315"/>
            <ac:picMk id="2" creationId="{BFC8B63E-D508-D75A-4D43-05BA7B97A0DD}"/>
          </ac:picMkLst>
        </pc:picChg>
      </pc:sldChg>
      <pc:sldChg chg="addSp modSp">
        <pc:chgData name="Gael COQUELLE" userId="S::gael.coquelle@labom2iformation.fr::687410c3-b896-481b-8d93-d66a5e50a530" providerId="AD" clId="Web-{7148DADF-2251-C895-2103-0AAB65E2D68B}" dt="2025-07-17T13:18:13.419" v="290" actId="14100"/>
        <pc:sldMkLst>
          <pc:docMk/>
          <pc:sldMk cId="3318633690" sldId="316"/>
        </pc:sldMkLst>
        <pc:spChg chg="add mod">
          <ac:chgData name="Gael COQUELLE" userId="S::gael.coquelle@labom2iformation.fr::687410c3-b896-481b-8d93-d66a5e50a530" providerId="AD" clId="Web-{7148DADF-2251-C895-2103-0AAB65E2D68B}" dt="2025-07-17T13:18:13.419" v="290" actId="14100"/>
          <ac:spMkLst>
            <pc:docMk/>
            <pc:sldMk cId="3318633690" sldId="316"/>
            <ac:spMk id="2" creationId="{D9E6B5C6-D282-2247-9771-E3BF9C15C213}"/>
          </ac:spMkLst>
        </pc:spChg>
      </pc:sldChg>
      <pc:sldChg chg="del">
        <pc:chgData name="Gael COQUELLE" userId="S::gael.coquelle@labom2iformation.fr::687410c3-b896-481b-8d93-d66a5e50a530" providerId="AD" clId="Web-{7148DADF-2251-C895-2103-0AAB65E2D68B}" dt="2025-07-17T14:42:55.961" v="1217"/>
        <pc:sldMkLst>
          <pc:docMk/>
          <pc:sldMk cId="181636012" sldId="317"/>
        </pc:sldMkLst>
      </pc:sldChg>
      <pc:sldChg chg="addSp modSp">
        <pc:chgData name="Gael COQUELLE" userId="S::gael.coquelle@labom2iformation.fr::687410c3-b896-481b-8d93-d66a5e50a530" providerId="AD" clId="Web-{7148DADF-2251-C895-2103-0AAB65E2D68B}" dt="2025-07-17T13:14:03.755" v="239" actId="1076"/>
        <pc:sldMkLst>
          <pc:docMk/>
          <pc:sldMk cId="1336161576" sldId="320"/>
        </pc:sldMkLst>
        <pc:spChg chg="mod">
          <ac:chgData name="Gael COQUELLE" userId="S::gael.coquelle@labom2iformation.fr::687410c3-b896-481b-8d93-d66a5e50a530" providerId="AD" clId="Web-{7148DADF-2251-C895-2103-0AAB65E2D68B}" dt="2025-07-17T13:14:01.364" v="238" actId="1076"/>
          <ac:spMkLst>
            <pc:docMk/>
            <pc:sldMk cId="1336161576" sldId="320"/>
            <ac:spMk id="625" creationId="{3615C29C-2AB8-D997-B8CD-BD16F732A05A}"/>
          </ac:spMkLst>
        </pc:spChg>
        <pc:picChg chg="add mod">
          <ac:chgData name="Gael COQUELLE" userId="S::gael.coquelle@labom2iformation.fr::687410c3-b896-481b-8d93-d66a5e50a530" providerId="AD" clId="Web-{7148DADF-2251-C895-2103-0AAB65E2D68B}" dt="2025-07-17T13:14:03.755" v="239" actId="1076"/>
          <ac:picMkLst>
            <pc:docMk/>
            <pc:sldMk cId="1336161576" sldId="320"/>
            <ac:picMk id="2" creationId="{C1FF5C8E-9F68-A537-5BA9-EDAB534ADBCE}"/>
          </ac:picMkLst>
        </pc:picChg>
      </pc:sldChg>
      <pc:sldChg chg="delSp modSp add del">
        <pc:chgData name="Gael COQUELLE" userId="S::gael.coquelle@labom2iformation.fr::687410c3-b896-481b-8d93-d66a5e50a530" providerId="AD" clId="Web-{7148DADF-2251-C895-2103-0AAB65E2D68B}" dt="2025-07-17T14:27:34.228" v="1000"/>
        <pc:sldMkLst>
          <pc:docMk/>
          <pc:sldMk cId="2776873429" sldId="322"/>
        </pc:sldMkLst>
        <pc:spChg chg="mod">
          <ac:chgData name="Gael COQUELLE" userId="S::gael.coquelle@labom2iformation.fr::687410c3-b896-481b-8d93-d66a5e50a530" providerId="AD" clId="Web-{7148DADF-2251-C895-2103-0AAB65E2D68B}" dt="2025-07-17T14:25:55.381" v="984" actId="20577"/>
          <ac:spMkLst>
            <pc:docMk/>
            <pc:sldMk cId="2776873429" sldId="322"/>
            <ac:spMk id="1031" creationId="{00000000-0000-0000-0000-000000000000}"/>
          </ac:spMkLst>
        </pc:spChg>
        <pc:spChg chg="del mod">
          <ac:chgData name="Gael COQUELLE" userId="S::gael.coquelle@labom2iformation.fr::687410c3-b896-481b-8d93-d66a5e50a530" providerId="AD" clId="Web-{7148DADF-2251-C895-2103-0AAB65E2D68B}" dt="2025-07-17T14:26:53.258" v="989"/>
          <ac:spMkLst>
            <pc:docMk/>
            <pc:sldMk cId="2776873429" sldId="322"/>
            <ac:spMk id="103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26:02.022" v="987"/>
          <ac:spMkLst>
            <pc:docMk/>
            <pc:sldMk cId="2776873429" sldId="322"/>
            <ac:spMk id="1036" creationId="{00000000-0000-0000-0000-000000000000}"/>
          </ac:spMkLst>
        </pc:spChg>
      </pc:sldChg>
      <pc:sldChg chg="addSp delSp modSp add ord">
        <pc:chgData name="Gael COQUELLE" userId="S::gael.coquelle@labom2iformation.fr::687410c3-b896-481b-8d93-d66a5e50a530" providerId="AD" clId="Web-{7148DADF-2251-C895-2103-0AAB65E2D68B}" dt="2025-07-17T14:42:39.586" v="1216" actId="20577"/>
        <pc:sldMkLst>
          <pc:docMk/>
          <pc:sldMk cId="1242841485" sldId="323"/>
        </pc:sldMkLst>
        <pc:spChg chg="add del mod">
          <ac:chgData name="Gael COQUELLE" userId="S::gael.coquelle@labom2iformation.fr::687410c3-b896-481b-8d93-d66a5e50a530" providerId="AD" clId="Web-{7148DADF-2251-C895-2103-0AAB65E2D68B}" dt="2025-07-17T14:28:47.731" v="1010"/>
          <ac:spMkLst>
            <pc:docMk/>
            <pc:sldMk cId="1242841485" sldId="323"/>
            <ac:spMk id="3" creationId="{B80E0F86-1168-753F-D1F5-422107543920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28:47.168" v="1009"/>
          <ac:spMkLst>
            <pc:docMk/>
            <pc:sldMk cId="1242841485" sldId="323"/>
            <ac:spMk id="5" creationId="{183E6C74-DBFE-E10A-8781-732AEEC92E07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30:56.156" v="1039"/>
          <ac:spMkLst>
            <pc:docMk/>
            <pc:sldMk cId="1242841485" sldId="323"/>
            <ac:spMk id="7" creationId="{6A75D448-620E-6987-6EE0-B9DA7A5460D6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31:02.047" v="1043"/>
          <ac:spMkLst>
            <pc:docMk/>
            <pc:sldMk cId="1242841485" sldId="323"/>
            <ac:spMk id="9" creationId="{92BDDF2E-AC93-C947-3EB1-B502AA34FF1A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31:03.891" v="1045"/>
          <ac:spMkLst>
            <pc:docMk/>
            <pc:sldMk cId="1242841485" sldId="323"/>
            <ac:spMk id="11" creationId="{609C4B2A-E367-AB66-9D7A-68A5302CA16F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31:03.891" v="1044"/>
          <ac:spMkLst>
            <pc:docMk/>
            <pc:sldMk cId="1242841485" sldId="323"/>
            <ac:spMk id="13" creationId="{324CAECF-4AFD-3456-8EF6-CB7C6394E071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42:10.960" v="1211" actId="1076"/>
          <ac:spMkLst>
            <pc:docMk/>
            <pc:sldMk cId="1242841485" sldId="323"/>
            <ac:spMk id="15" creationId="{978A7735-AD80-0940-BB84-870A9B5A4E71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38:05.811" v="1159" actId="1076"/>
          <ac:spMkLst>
            <pc:docMk/>
            <pc:sldMk cId="1242841485" sldId="323"/>
            <ac:spMk id="17" creationId="{CAE087BB-48D0-3CD4-EA6B-5A7CE12AC4A0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38:32.531" v="1166" actId="20577"/>
          <ac:spMkLst>
            <pc:docMk/>
            <pc:sldMk cId="1242841485" sldId="323"/>
            <ac:spMk id="19" creationId="{8E054D15-F57C-B340-1D55-D0935FDABB4B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38:09.311" v="1162"/>
          <ac:spMkLst>
            <pc:docMk/>
            <pc:sldMk cId="1242841485" sldId="323"/>
            <ac:spMk id="21" creationId="{6B2094C6-B338-3B4A-BDBB-26AA286E5EFC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42:10.960" v="1212" actId="1076"/>
          <ac:spMkLst>
            <pc:docMk/>
            <pc:sldMk cId="1242841485" sldId="323"/>
            <ac:spMk id="22" creationId="{E557630F-3E1F-F930-18D6-8EC1AF3D3C87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42:10.976" v="1213" actId="1076"/>
          <ac:spMkLst>
            <pc:docMk/>
            <pc:sldMk cId="1242841485" sldId="323"/>
            <ac:spMk id="24" creationId="{7F96C194-0B31-455C-1D4F-77C589B10F91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39:56.627" v="1185" actId="14100"/>
          <ac:spMkLst>
            <pc:docMk/>
            <pc:sldMk cId="1242841485" sldId="323"/>
            <ac:spMk id="25" creationId="{45CDD2D0-6107-0F6D-7DEB-347F0762BABB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39:51.955" v="1184" actId="1076"/>
          <ac:spMkLst>
            <pc:docMk/>
            <pc:sldMk cId="1242841485" sldId="323"/>
            <ac:spMk id="27" creationId="{751062CF-1100-F7C1-6F5D-C687641E1F37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39:16.189" v="1177" actId="14100"/>
          <ac:spMkLst>
            <pc:docMk/>
            <pc:sldMk cId="1242841485" sldId="323"/>
            <ac:spMk id="28" creationId="{0465C6A0-20DB-4A47-2BEC-19BD4361DBA5}"/>
          </ac:spMkLst>
        </pc:spChg>
        <pc:spChg chg="add mod">
          <ac:chgData name="Gael COQUELLE" userId="S::gael.coquelle@labom2iformation.fr::687410c3-b896-481b-8d93-d66a5e50a530" providerId="AD" clId="Web-{7148DADF-2251-C895-2103-0AAB65E2D68B}" dt="2025-07-17T14:42:39.586" v="1216" actId="20577"/>
          <ac:spMkLst>
            <pc:docMk/>
            <pc:sldMk cId="1242841485" sldId="323"/>
            <ac:spMk id="29" creationId="{2A5CA189-A4B5-F8E0-F8E4-BE89AA252AE5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3.991" v="1202" actId="1076"/>
          <ac:spMkLst>
            <pc:docMk/>
            <pc:sldMk cId="1242841485" sldId="323"/>
            <ac:spMk id="25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07" v="1203" actId="1076"/>
          <ac:spMkLst>
            <pc:docMk/>
            <pc:sldMk cId="1242841485" sldId="323"/>
            <ac:spMk id="25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22" v="1204" actId="1076"/>
          <ac:spMkLst>
            <pc:docMk/>
            <pc:sldMk cId="1242841485" sldId="323"/>
            <ac:spMk id="25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0:55.739" v="1194" actId="1076"/>
          <ac:spMkLst>
            <pc:docMk/>
            <pc:sldMk cId="1242841485" sldId="323"/>
            <ac:spMk id="25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1:53.944" v="1200" actId="14100"/>
          <ac:spMkLst>
            <pc:docMk/>
            <pc:sldMk cId="1242841485" sldId="323"/>
            <ac:spMk id="25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0:59.286" v="1195" actId="1076"/>
          <ac:spMkLst>
            <pc:docMk/>
            <pc:sldMk cId="1242841485" sldId="323"/>
            <ac:spMk id="25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32:17.503" v="1083" actId="1076"/>
          <ac:spMkLst>
            <pc:docMk/>
            <pc:sldMk cId="1242841485" sldId="323"/>
            <ac:spMk id="259" creationId="{00000000-0000-0000-0000-000000000000}"/>
          </ac:spMkLst>
        </pc:spChg>
        <pc:spChg chg="add del">
          <ac:chgData name="Gael COQUELLE" userId="S::gael.coquelle@labom2iformation.fr::687410c3-b896-481b-8d93-d66a5e50a530" providerId="AD" clId="Web-{7148DADF-2251-C895-2103-0AAB65E2D68B}" dt="2025-07-17T14:30:53.738" v="1038"/>
          <ac:spMkLst>
            <pc:docMk/>
            <pc:sldMk cId="1242841485" sldId="323"/>
            <ac:spMk id="26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38" v="1205" actId="1076"/>
          <ac:spMkLst>
            <pc:docMk/>
            <pc:sldMk cId="1242841485" sldId="323"/>
            <ac:spMk id="26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53" v="1206" actId="1076"/>
          <ac:spMkLst>
            <pc:docMk/>
            <pc:sldMk cId="1242841485" sldId="323"/>
            <ac:spMk id="262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31:01.172" v="1042"/>
          <ac:spMkLst>
            <pc:docMk/>
            <pc:sldMk cId="1242841485" sldId="323"/>
            <ac:spMk id="26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53" v="1207" actId="1076"/>
          <ac:spMkLst>
            <pc:docMk/>
            <pc:sldMk cId="1242841485" sldId="323"/>
            <ac:spMk id="26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30:57.688" v="1040"/>
          <ac:spMkLst>
            <pc:docMk/>
            <pc:sldMk cId="1242841485" sldId="323"/>
            <ac:spMk id="26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071" v="1208" actId="1076"/>
          <ac:spMkLst>
            <pc:docMk/>
            <pc:sldMk cId="1242841485" sldId="323"/>
            <ac:spMk id="26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101" v="1209" actId="1076"/>
          <ac:spMkLst>
            <pc:docMk/>
            <pc:sldMk cId="1242841485" sldId="323"/>
            <ac:spMk id="26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31:00.938" v="1041"/>
          <ac:spMkLst>
            <pc:docMk/>
            <pc:sldMk cId="1242841485" sldId="323"/>
            <ac:spMk id="26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32:03.549" v="1071" actId="1076"/>
          <ac:spMkLst>
            <pc:docMk/>
            <pc:sldMk cId="1242841485" sldId="323"/>
            <ac:spMk id="26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0:43.410" v="1193" actId="1076"/>
          <ac:spMkLst>
            <pc:docMk/>
            <pc:sldMk cId="1242841485" sldId="323"/>
            <ac:spMk id="273" creationId="{00000000-0000-0000-0000-000000000000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41:57.460" v="1201" actId="1076"/>
          <ac:spMkLst>
            <pc:docMk/>
            <pc:sldMk cId="1242841485" sldId="323"/>
            <ac:spMk id="27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2:04.116" v="1210" actId="1076"/>
          <ac:spMkLst>
            <pc:docMk/>
            <pc:sldMk cId="1242841485" sldId="323"/>
            <ac:spMk id="275" creationId="{00000000-0000-0000-0000-000000000000}"/>
          </ac:spMkLst>
        </pc:spChg>
        <pc:grpChg chg="mod">
          <ac:chgData name="Gael COQUELLE" userId="S::gael.coquelle@labom2iformation.fr::687410c3-b896-481b-8d93-d66a5e50a530" providerId="AD" clId="Web-{7148DADF-2251-C895-2103-0AAB65E2D68B}" dt="2025-07-17T14:40:28.316" v="1187" actId="1076"/>
          <ac:grpSpMkLst>
            <pc:docMk/>
            <pc:sldMk cId="1242841485" sldId="323"/>
            <ac:grpSpMk id="270" creationId="{00000000-0000-0000-0000-000000000000}"/>
          </ac:grpSpMkLst>
        </pc:grpChg>
        <pc:picChg chg="mod">
          <ac:chgData name="Gael COQUELLE" userId="S::gael.coquelle@labom2iformation.fr::687410c3-b896-481b-8d93-d66a5e50a530" providerId="AD" clId="Web-{7148DADF-2251-C895-2103-0AAB65E2D68B}" dt="2025-07-17T14:32:03.440" v="1061" actId="1076"/>
          <ac:picMkLst>
            <pc:docMk/>
            <pc:sldMk cId="1242841485" sldId="323"/>
            <ac:picMk id="255" creationId="{00000000-0000-0000-0000-000000000000}"/>
          </ac:picMkLst>
        </pc:picChg>
      </pc:sldChg>
      <pc:sldChg chg="addSp delSp modSp add">
        <pc:chgData name="Gael COQUELLE" userId="S::gael.coquelle@labom2iformation.fr::687410c3-b896-481b-8d93-d66a5e50a530" providerId="AD" clId="Web-{7148DADF-2251-C895-2103-0AAB65E2D68B}" dt="2025-07-17T14:49:09.005" v="1253" actId="20577"/>
        <pc:sldMkLst>
          <pc:docMk/>
          <pc:sldMk cId="1435528257" sldId="324"/>
        </pc:sldMkLst>
        <pc:spChg chg="add del mod">
          <ac:chgData name="Gael COQUELLE" userId="S::gael.coquelle@labom2iformation.fr::687410c3-b896-481b-8d93-d66a5e50a530" providerId="AD" clId="Web-{7148DADF-2251-C895-2103-0AAB65E2D68B}" dt="2025-07-17T14:48:29.910" v="1240"/>
          <ac:spMkLst>
            <pc:docMk/>
            <pc:sldMk cId="1435528257" sldId="324"/>
            <ac:spMk id="3" creationId="{B2CB771B-2902-B036-6DB5-5BB79D455A3F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48:29.910" v="1239"/>
          <ac:spMkLst>
            <pc:docMk/>
            <pc:sldMk cId="1435528257" sldId="324"/>
            <ac:spMk id="5" creationId="{207A40AD-1B9C-BCB9-C689-5611666532AA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48:32.988" v="1242"/>
          <ac:spMkLst>
            <pc:docMk/>
            <pc:sldMk cId="1435528257" sldId="324"/>
            <ac:spMk id="7" creationId="{01802A56-F0D0-DAC2-3B3E-87CA07431F85}"/>
          </ac:spMkLst>
        </pc:spChg>
        <pc:spChg chg="add del mod">
          <ac:chgData name="Gael COQUELLE" userId="S::gael.coquelle@labom2iformation.fr::687410c3-b896-481b-8d93-d66a5e50a530" providerId="AD" clId="Web-{7148DADF-2251-C895-2103-0AAB65E2D68B}" dt="2025-07-17T14:48:32.988" v="1241"/>
          <ac:spMkLst>
            <pc:docMk/>
            <pc:sldMk cId="1435528257" sldId="324"/>
            <ac:spMk id="9" creationId="{7671F3A3-4571-B795-B22A-56FF88CDCE38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8:22.363" v="1234" actId="20577"/>
          <ac:spMkLst>
            <pc:docMk/>
            <pc:sldMk cId="1435528257" sldId="324"/>
            <ac:spMk id="34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9:09.005" v="1253" actId="20577"/>
          <ac:spMkLst>
            <pc:docMk/>
            <pc:sldMk cId="1435528257" sldId="324"/>
            <ac:spMk id="34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8:13.394" v="1233" actId="20577"/>
          <ac:spMkLst>
            <pc:docMk/>
            <pc:sldMk cId="1435528257" sldId="324"/>
            <ac:spMk id="34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48:25.847" v="1236"/>
          <ac:spMkLst>
            <pc:docMk/>
            <pc:sldMk cId="1435528257" sldId="324"/>
            <ac:spMk id="34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48:28.722" v="1238"/>
          <ac:spMkLst>
            <pc:docMk/>
            <pc:sldMk cId="1435528257" sldId="324"/>
            <ac:spMk id="34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8:43.896" v="1245" actId="20577"/>
          <ac:spMkLst>
            <pc:docMk/>
            <pc:sldMk cId="1435528257" sldId="324"/>
            <ac:spMk id="347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48:25.504" v="1235"/>
          <ac:spMkLst>
            <pc:docMk/>
            <pc:sldMk cId="1435528257" sldId="324"/>
            <ac:spMk id="34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7148DADF-2251-C895-2103-0AAB65E2D68B}" dt="2025-07-17T14:49:00.005" v="1250" actId="20577"/>
          <ac:spMkLst>
            <pc:docMk/>
            <pc:sldMk cId="1435528257" sldId="324"/>
            <ac:spMk id="39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7148DADF-2251-C895-2103-0AAB65E2D68B}" dt="2025-07-17T14:48:28.332" v="1237"/>
          <ac:spMkLst>
            <pc:docMk/>
            <pc:sldMk cId="1435528257" sldId="324"/>
            <ac:spMk id="395" creationId="{00000000-0000-0000-0000-00000000000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labom2iformation.sharepoint.com/sites/M2I-LILLE-Bootcamp-ChefProjet-270525/Shared%20Documents/General/TP's/TP%20Op&#233;rationnel/TP%20TDAH/Groupe%202%20(ACFGA)/04%20-%20Exercice%204/KPI_TDAH_Nutrition_modele_complete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Sparklines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'https://labom2iformation.sharepoint.com/sites/M2I-LILLE-Bootcamp-ChefProjet-270525/Shared Documents/General/TP''s/TP Opérationnel/TP TDAH/Groupe 2 (ACFGA)/04 - Exercice 4/[KPI_TDAH_Nutrition_modele_complete (1).xlsx]KPI TDAH Nutrition'!$E$1</c:f>
              <c:strCache>
                <c:ptCount val="1"/>
                <c:pt idx="0">
                  <c:v>Humeur post-repas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multiLvlStrRef>
              <c:f>'https://labom2iformation.sharepoint.com/sites/M2I-LILLE-Bootcamp-ChefProjet-270525/Shared Documents/General/TP''s/TP Opérationnel/TP TDAH/Groupe 2 (ACFGA)/04 - Exercice 4/[KPI_TDAH_Nutrition_modele_complete (1).xlsx]KPI TDAH Nutrition'!$A$2:$D$9</c:f>
              <c:multiLvlStrCache>
                <c:ptCount val="8"/>
                <c:lvl>
                  <c:pt idx="0">
                    <c:v>23:15</c:v>
                  </c:pt>
                  <c:pt idx="1">
                    <c:v>22:30</c:v>
                  </c:pt>
                  <c:pt idx="2">
                    <c:v>22:45</c:v>
                  </c:pt>
                  <c:pt idx="3">
                    <c:v>23:00</c:v>
                  </c:pt>
                  <c:pt idx="4">
                    <c:v>22:15</c:v>
                  </c:pt>
                  <c:pt idx="5">
                    <c:v>21:50</c:v>
                  </c:pt>
                  <c:pt idx="6">
                    <c:v>22:30</c:v>
                  </c:pt>
                  <c:pt idx="7">
                    <c:v>22:35:00</c:v>
                  </c:pt>
                </c:lvl>
                <c:lvl>
                  <c:pt idx="0">
                    <c:v>1,3</c:v>
                  </c:pt>
                  <c:pt idx="1">
                    <c:v>1</c:v>
                  </c:pt>
                  <c:pt idx="2">
                    <c:v>1,1</c:v>
                  </c:pt>
                  <c:pt idx="3">
                    <c:v>1,4</c:v>
                  </c:pt>
                  <c:pt idx="4">
                    <c:v>1,2</c:v>
                  </c:pt>
                  <c:pt idx="5">
                    <c:v>1</c:v>
                  </c:pt>
                  <c:pt idx="6">
                    <c:v>1,3</c:v>
                  </c:pt>
                  <c:pt idx="7">
                    <c:v>1,19</c:v>
                  </c:pt>
                </c:lvl>
                <c:lvl>
                  <c:pt idx="0">
                    <c:v>37,00%</c:v>
                  </c:pt>
                  <c:pt idx="1">
                    <c:v>100,00%</c:v>
                  </c:pt>
                  <c:pt idx="2">
                    <c:v>85,00%</c:v>
                  </c:pt>
                  <c:pt idx="3">
                    <c:v>50,00%</c:v>
                  </c:pt>
                  <c:pt idx="4">
                    <c:v>45,00%</c:v>
                  </c:pt>
                  <c:pt idx="5">
                    <c:v>80,00%</c:v>
                  </c:pt>
                  <c:pt idx="6">
                    <c:v>95,00%</c:v>
                  </c:pt>
                  <c:pt idx="7">
                    <c:v>70,29%</c:v>
                  </c:pt>
                </c:lvl>
                <c:lvl>
                  <c:pt idx="0">
                    <c:v>Lundi</c:v>
                  </c:pt>
                  <c:pt idx="1">
                    <c:v>Mardi</c:v>
                  </c:pt>
                  <c:pt idx="2">
                    <c:v>Mercredi</c:v>
                  </c:pt>
                  <c:pt idx="3">
                    <c:v>Jeudi</c:v>
                  </c:pt>
                  <c:pt idx="4">
                    <c:v>Vendredi</c:v>
                  </c:pt>
                  <c:pt idx="5">
                    <c:v>Samedi</c:v>
                  </c:pt>
                  <c:pt idx="6">
                    <c:v>Dimanche</c:v>
                  </c:pt>
                  <c:pt idx="7">
                    <c:v>Moyenne</c:v>
                  </c:pt>
                </c:lvl>
              </c:multiLvlStrCache>
            </c:multiLvlStrRef>
          </c:cat>
          <c:val>
            <c:numRef>
              <c:f>'https://labom2iformation.sharepoint.com/sites/M2I-LILLE-Bootcamp-ChefProjet-270525/Shared Documents/General/TP''s/TP Opérationnel/TP TDAH/Groupe 2 (ACFGA)/04 - Exercice 4/[KPI_TDAH_Nutrition_modele_complete (1).xlsx]KPI TDAH Nutrition'!$E$2:$E$9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2</c:v>
                </c:pt>
                <c:pt idx="3">
                  <c:v>5</c:v>
                </c:pt>
                <c:pt idx="4">
                  <c:v>1</c:v>
                </c:pt>
                <c:pt idx="5">
                  <c:v>3</c:v>
                </c:pt>
                <c:pt idx="6">
                  <c:v>4</c:v>
                </c:pt>
                <c:pt idx="7" formatCode="0.00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E6E-4871-8B10-8AC1B6A0A497}"/>
            </c:ext>
          </c:extLst>
        </c:ser>
        <c:ser>
          <c:idx val="1"/>
          <c:order val="1"/>
          <c:tx>
            <c:strRef>
              <c:f>'https://labom2iformation.sharepoint.com/sites/M2I-LILLE-Bootcamp-ChefProjet-270525/Shared Documents/General/TP''s/TP Opérationnel/TP TDAH/Groupe 2 (ACFGA)/04 - Exercice 4/[KPI_TDAH_Nutrition_modele_complete (1).xlsx]KPI TDAH Nutrition'!$F$1</c:f>
              <c:strCache>
                <c:ptCount val="1"/>
                <c:pt idx="0">
                  <c:v>Inattention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multiLvlStrRef>
              <c:f>'https://labom2iformation.sharepoint.com/sites/M2I-LILLE-Bootcamp-ChefProjet-270525/Shared Documents/General/TP''s/TP Opérationnel/TP TDAH/Groupe 2 (ACFGA)/04 - Exercice 4/[KPI_TDAH_Nutrition_modele_complete (1).xlsx]KPI TDAH Nutrition'!$A$2:$D$9</c:f>
              <c:multiLvlStrCache>
                <c:ptCount val="8"/>
                <c:lvl>
                  <c:pt idx="0">
                    <c:v>23:15</c:v>
                  </c:pt>
                  <c:pt idx="1">
                    <c:v>22:30</c:v>
                  </c:pt>
                  <c:pt idx="2">
                    <c:v>22:45</c:v>
                  </c:pt>
                  <c:pt idx="3">
                    <c:v>23:00</c:v>
                  </c:pt>
                  <c:pt idx="4">
                    <c:v>22:15</c:v>
                  </c:pt>
                  <c:pt idx="5">
                    <c:v>21:50</c:v>
                  </c:pt>
                  <c:pt idx="6">
                    <c:v>22:30</c:v>
                  </c:pt>
                  <c:pt idx="7">
                    <c:v>22:35:00</c:v>
                  </c:pt>
                </c:lvl>
                <c:lvl>
                  <c:pt idx="0">
                    <c:v>1,3</c:v>
                  </c:pt>
                  <c:pt idx="1">
                    <c:v>1</c:v>
                  </c:pt>
                  <c:pt idx="2">
                    <c:v>1,1</c:v>
                  </c:pt>
                  <c:pt idx="3">
                    <c:v>1,4</c:v>
                  </c:pt>
                  <c:pt idx="4">
                    <c:v>1,2</c:v>
                  </c:pt>
                  <c:pt idx="5">
                    <c:v>1</c:v>
                  </c:pt>
                  <c:pt idx="6">
                    <c:v>1,3</c:v>
                  </c:pt>
                  <c:pt idx="7">
                    <c:v>1,19</c:v>
                  </c:pt>
                </c:lvl>
                <c:lvl>
                  <c:pt idx="0">
                    <c:v>37,00%</c:v>
                  </c:pt>
                  <c:pt idx="1">
                    <c:v>100,00%</c:v>
                  </c:pt>
                  <c:pt idx="2">
                    <c:v>85,00%</c:v>
                  </c:pt>
                  <c:pt idx="3">
                    <c:v>50,00%</c:v>
                  </c:pt>
                  <c:pt idx="4">
                    <c:v>45,00%</c:v>
                  </c:pt>
                  <c:pt idx="5">
                    <c:v>80,00%</c:v>
                  </c:pt>
                  <c:pt idx="6">
                    <c:v>95,00%</c:v>
                  </c:pt>
                  <c:pt idx="7">
                    <c:v>70,29%</c:v>
                  </c:pt>
                </c:lvl>
                <c:lvl>
                  <c:pt idx="0">
                    <c:v>Lundi</c:v>
                  </c:pt>
                  <c:pt idx="1">
                    <c:v>Mardi</c:v>
                  </c:pt>
                  <c:pt idx="2">
                    <c:v>Mercredi</c:v>
                  </c:pt>
                  <c:pt idx="3">
                    <c:v>Jeudi</c:v>
                  </c:pt>
                  <c:pt idx="4">
                    <c:v>Vendredi</c:v>
                  </c:pt>
                  <c:pt idx="5">
                    <c:v>Samedi</c:v>
                  </c:pt>
                  <c:pt idx="6">
                    <c:v>Dimanche</c:v>
                  </c:pt>
                  <c:pt idx="7">
                    <c:v>Moyenne</c:v>
                  </c:pt>
                </c:lvl>
              </c:multiLvlStrCache>
            </c:multiLvlStrRef>
          </c:cat>
          <c:val>
            <c:numRef>
              <c:f>'https://labom2iformation.sharepoint.com/sites/M2I-LILLE-Bootcamp-ChefProjet-270525/Shared Documents/General/TP''s/TP Opérationnel/TP TDAH/Groupe 2 (ACFGA)/04 - Exercice 4/[KPI_TDAH_Nutrition_modele_complete (1).xlsx]KPI TDAH Nutrition'!$F$2:$F$9</c:f>
              <c:numCache>
                <c:formatCode>General</c:formatCode>
                <c:ptCount val="8"/>
                <c:pt idx="0">
                  <c:v>6</c:v>
                </c:pt>
                <c:pt idx="1">
                  <c:v>4</c:v>
                </c:pt>
                <c:pt idx="2">
                  <c:v>5</c:v>
                </c:pt>
                <c:pt idx="3">
                  <c:v>3</c:v>
                </c:pt>
                <c:pt idx="4">
                  <c:v>4</c:v>
                </c:pt>
                <c:pt idx="5">
                  <c:v>6</c:v>
                </c:pt>
                <c:pt idx="6">
                  <c:v>5</c:v>
                </c:pt>
                <c:pt idx="7" formatCode="0.00">
                  <c:v>4.7142857142857144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E6E-4871-8B10-8AC1B6A0A4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35390728"/>
        <c:axId val="335392776"/>
      </c:lineChart>
      <c:catAx>
        <c:axId val="335390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92776"/>
        <c:crosses val="autoZero"/>
        <c:auto val="1"/>
        <c:lblAlgn val="ctr"/>
        <c:lblOffset val="100"/>
        <c:noMultiLvlLbl val="0"/>
      </c:catAx>
      <c:valAx>
        <c:axId val="335392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90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9884388c4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9884388c4d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62D871F2-1AC7-D2BE-594D-72A0BEE72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A3175DAE-EAC3-4E18-A627-226DF21096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EB569FAA-5DDF-5B0F-B001-BC1779609E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225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884388c4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884388c4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EB19BFF9-97AD-31DA-1221-351104FA5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1880663F-C3C6-7240-D014-672201F1C3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B62B9F09-3DEE-444E-C382-46C5A53492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134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316CEE61-7D7B-30A3-B125-689C71D14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017D521B-13E8-D14B-1215-2B1401568D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0EF4F7B3-E35B-8F92-80D5-54D1BA47A9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8436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CC0B7A4A-9D61-9FC1-309F-6EDD3E59F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A8B9045D-7421-3AEB-DA0F-3307CA3D8B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B808D1DB-31CE-E7B4-7211-4646A46992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5003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A5820C8C-6D25-1398-B7B1-620BFDDDF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>
            <a:extLst>
              <a:ext uri="{FF2B5EF4-FFF2-40B4-BE49-F238E27FC236}">
                <a16:creationId xmlns:a16="http://schemas.microsoft.com/office/drawing/2014/main" id="{E481B5F4-2E51-DB48-6856-8EADDE33C9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>
            <a:extLst>
              <a:ext uri="{FF2B5EF4-FFF2-40B4-BE49-F238E27FC236}">
                <a16:creationId xmlns:a16="http://schemas.microsoft.com/office/drawing/2014/main" id="{BA374DF3-2A23-1EEC-807E-77AC6161CB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547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9b93302f8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9b93302f8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>
          <a:extLst>
            <a:ext uri="{FF2B5EF4-FFF2-40B4-BE49-F238E27FC236}">
              <a16:creationId xmlns:a16="http://schemas.microsoft.com/office/drawing/2014/main" id="{1F0E49E0-BECD-40C1-2CCF-178825520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7726026b4_0_189:notes">
            <a:extLst>
              <a:ext uri="{FF2B5EF4-FFF2-40B4-BE49-F238E27FC236}">
                <a16:creationId xmlns:a16="http://schemas.microsoft.com/office/drawing/2014/main" id="{3C1913CD-AED9-2A30-D084-8D4B3EFE30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7726026b4_0_189:notes">
            <a:extLst>
              <a:ext uri="{FF2B5EF4-FFF2-40B4-BE49-F238E27FC236}">
                <a16:creationId xmlns:a16="http://schemas.microsoft.com/office/drawing/2014/main" id="{066BC34D-FA93-A9D5-516F-AA0F6C8C38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10676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DB014CB6-6B52-A709-4F68-C3EDAED78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>
            <a:extLst>
              <a:ext uri="{FF2B5EF4-FFF2-40B4-BE49-F238E27FC236}">
                <a16:creationId xmlns:a16="http://schemas.microsoft.com/office/drawing/2014/main" id="{2F064E09-E85C-30BB-6C4F-1B17280E29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>
            <a:extLst>
              <a:ext uri="{FF2B5EF4-FFF2-40B4-BE49-F238E27FC236}">
                <a16:creationId xmlns:a16="http://schemas.microsoft.com/office/drawing/2014/main" id="{27917BC2-33FD-CAB8-9421-1EC2F9F6A5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9346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9b93302f8a_0_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9b93302f8a_0_9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>
          <a:extLst>
            <a:ext uri="{FF2B5EF4-FFF2-40B4-BE49-F238E27FC236}">
              <a16:creationId xmlns:a16="http://schemas.microsoft.com/office/drawing/2014/main" id="{D99F12A3-8A75-7F15-F583-88CA460B4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7726026b4_0_189:notes">
            <a:extLst>
              <a:ext uri="{FF2B5EF4-FFF2-40B4-BE49-F238E27FC236}">
                <a16:creationId xmlns:a16="http://schemas.microsoft.com/office/drawing/2014/main" id="{9F562A12-1839-0688-3F74-E5A322BB9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7726026b4_0_189:notes">
            <a:extLst>
              <a:ext uri="{FF2B5EF4-FFF2-40B4-BE49-F238E27FC236}">
                <a16:creationId xmlns:a16="http://schemas.microsoft.com/office/drawing/2014/main" id="{1A6F0328-9F17-BC05-0E54-95335FC879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1650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2ADBF801-5872-6641-52B0-B6DF777F1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>
            <a:extLst>
              <a:ext uri="{FF2B5EF4-FFF2-40B4-BE49-F238E27FC236}">
                <a16:creationId xmlns:a16="http://schemas.microsoft.com/office/drawing/2014/main" id="{9DDD3117-80A5-7E53-8D55-FF24EC6BCA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>
            <a:extLst>
              <a:ext uri="{FF2B5EF4-FFF2-40B4-BE49-F238E27FC236}">
                <a16:creationId xmlns:a16="http://schemas.microsoft.com/office/drawing/2014/main" id="{93BF83B5-7F10-5732-7E0E-3DB8A60BF5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0735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F41BEEA2-2158-935B-922D-9E6EC7DD6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F6B417E3-94F1-9C09-6CAB-2EB9C22D70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35DAF800-6F4F-BAC4-CDA5-49AFA7457C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78926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884388c4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884388c4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6E016476-D345-AC7D-734F-53E9C2032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E6C0B7E3-2681-7502-DF12-4B80936103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C777A20D-BBBE-BC2E-0B21-C00CF2752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1522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E1FFB7C7-2150-EBBA-9B4F-C7B486105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B589C7C4-EA15-DD64-66F2-B6FC182A1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E5B4080C-70AA-902A-DAC5-D81964F5A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9866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>
          <a:extLst>
            <a:ext uri="{FF2B5EF4-FFF2-40B4-BE49-F238E27FC236}">
              <a16:creationId xmlns:a16="http://schemas.microsoft.com/office/drawing/2014/main" id="{371F6D09-1541-0D81-C68C-16220C0DC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>
            <a:extLst>
              <a:ext uri="{FF2B5EF4-FFF2-40B4-BE49-F238E27FC236}">
                <a16:creationId xmlns:a16="http://schemas.microsoft.com/office/drawing/2014/main" id="{2832BE6B-7C00-BE86-9C63-3DF43243CC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>
            <a:extLst>
              <a:ext uri="{FF2B5EF4-FFF2-40B4-BE49-F238E27FC236}">
                <a16:creationId xmlns:a16="http://schemas.microsoft.com/office/drawing/2014/main" id="{022F9D28-111F-4B12-F104-43B4BF392E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583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9b93302f8a_0_1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9b93302f8a_0_1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9b93302f8a_0_25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9b93302f8a_0_25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9b93302f8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9b93302f8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69a9af6c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69a9af6c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9b93302f8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9b93302f8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9b93302f8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9b93302f8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D56DBA1B-3FD6-6863-4A9A-6810C6957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>
            <a:extLst>
              <a:ext uri="{FF2B5EF4-FFF2-40B4-BE49-F238E27FC236}">
                <a16:creationId xmlns:a16="http://schemas.microsoft.com/office/drawing/2014/main" id="{1757EDF4-50C0-D112-8396-E2DD56833B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>
            <a:extLst>
              <a:ext uri="{FF2B5EF4-FFF2-40B4-BE49-F238E27FC236}">
                <a16:creationId xmlns:a16="http://schemas.microsoft.com/office/drawing/2014/main" id="{A5266E47-8C32-F642-42C3-0CB717B97B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591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10" name="Google Shape;10;p2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60362" y="-189050"/>
            <a:ext cx="9371288" cy="4839050"/>
            <a:chOff x="-60362" y="-189050"/>
            <a:chExt cx="9371288" cy="4839050"/>
          </a:xfrm>
        </p:grpSpPr>
        <p:sp>
          <p:nvSpPr>
            <p:cNvPr id="15" name="Google Shape;15;p2"/>
            <p:cNvSpPr/>
            <p:nvPr/>
          </p:nvSpPr>
          <p:spPr>
            <a:xfrm>
              <a:off x="0" y="-1425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-60362" y="-1890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2584225"/>
            <a:ext cx="4318500" cy="16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4137500"/>
            <a:ext cx="4318500" cy="2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 hasCustomPrompt="1"/>
          </p:nvPr>
        </p:nvSpPr>
        <p:spPr>
          <a:xfrm>
            <a:off x="1186100" y="2921800"/>
            <a:ext cx="6771900" cy="10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"/>
          </p:nvPr>
        </p:nvSpPr>
        <p:spPr>
          <a:xfrm>
            <a:off x="1472000" y="3977350"/>
            <a:ext cx="6219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82" name="Google Shape;82;p11"/>
          <p:cNvGrpSpPr/>
          <p:nvPr/>
        </p:nvGrpSpPr>
        <p:grpSpPr>
          <a:xfrm>
            <a:off x="-60362" y="-189050"/>
            <a:ext cx="9371288" cy="4839050"/>
            <a:chOff x="-60362" y="-189050"/>
            <a:chExt cx="9371288" cy="4839050"/>
          </a:xfrm>
        </p:grpSpPr>
        <p:sp>
          <p:nvSpPr>
            <p:cNvPr id="83" name="Google Shape;83;p11"/>
            <p:cNvSpPr/>
            <p:nvPr/>
          </p:nvSpPr>
          <p:spPr>
            <a:xfrm>
              <a:off x="0" y="-1425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4" name="Google Shape;84;p11"/>
            <p:cNvSpPr/>
            <p:nvPr/>
          </p:nvSpPr>
          <p:spPr>
            <a:xfrm>
              <a:off x="-60362" y="-1890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5" name="Google Shape;85;p11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86" name="Google Shape;86;p11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720000" y="812500"/>
            <a:ext cx="3868200" cy="486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1244887" y="1674350"/>
            <a:ext cx="106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C40A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1020787" y="2333825"/>
            <a:ext cx="1516800" cy="25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3"/>
          </p:nvPr>
        </p:nvSpPr>
        <p:spPr>
          <a:xfrm>
            <a:off x="757837" y="26759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4" hasCustomPrompt="1"/>
          </p:nvPr>
        </p:nvSpPr>
        <p:spPr>
          <a:xfrm>
            <a:off x="2470753" y="2967363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F85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5"/>
          </p:nvPr>
        </p:nvSpPr>
        <p:spPr>
          <a:xfrm>
            <a:off x="2731003" y="3621988"/>
            <a:ext cx="1516800" cy="252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6"/>
          </p:nvPr>
        </p:nvSpPr>
        <p:spPr>
          <a:xfrm>
            <a:off x="2470753" y="3968938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7" hasCustomPrompt="1"/>
          </p:nvPr>
        </p:nvSpPr>
        <p:spPr>
          <a:xfrm>
            <a:off x="4402391" y="1674350"/>
            <a:ext cx="204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F9A10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4665341" y="2333825"/>
            <a:ext cx="1516800" cy="252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9"/>
          </p:nvPr>
        </p:nvSpPr>
        <p:spPr>
          <a:xfrm>
            <a:off x="4402391" y="26759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3" hasCustomPrompt="1"/>
          </p:nvPr>
        </p:nvSpPr>
        <p:spPr>
          <a:xfrm>
            <a:off x="6339417" y="2967363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82B11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6599667" y="3621988"/>
            <a:ext cx="1516800" cy="2523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5"/>
          </p:nvPr>
        </p:nvSpPr>
        <p:spPr>
          <a:xfrm>
            <a:off x="6339417" y="3968938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80340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2"/>
          </p:nvPr>
        </p:nvSpPr>
        <p:spPr>
          <a:xfrm>
            <a:off x="347595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3"/>
          </p:nvPr>
        </p:nvSpPr>
        <p:spPr>
          <a:xfrm>
            <a:off x="614850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ubTitle" idx="4"/>
          </p:nvPr>
        </p:nvSpPr>
        <p:spPr>
          <a:xfrm>
            <a:off x="80340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5"/>
          </p:nvPr>
        </p:nvSpPr>
        <p:spPr>
          <a:xfrm>
            <a:off x="347595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subTitle" idx="6"/>
          </p:nvPr>
        </p:nvSpPr>
        <p:spPr>
          <a:xfrm>
            <a:off x="614850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14"/>
          <p:cNvSpPr/>
          <p:nvPr/>
        </p:nvSpPr>
        <p:spPr>
          <a:xfrm rot="-146148">
            <a:off x="3259764" y="-4542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4" name="Google Shape;114;p14"/>
          <p:cNvSpPr/>
          <p:nvPr/>
        </p:nvSpPr>
        <p:spPr>
          <a:xfrm rot="-146148">
            <a:off x="-77741" y="-5002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Google Shape;115;p14"/>
          <p:cNvSpPr/>
          <p:nvPr/>
        </p:nvSpPr>
        <p:spPr>
          <a:xfrm rot="-146148">
            <a:off x="3139223" y="-4491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Google Shape;116;p14"/>
          <p:cNvSpPr/>
          <p:nvPr/>
        </p:nvSpPr>
        <p:spPr>
          <a:xfrm rot="-146148">
            <a:off x="-198282" y="-4950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 rot="-146148">
            <a:off x="3259764" y="-4542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Google Shape;119;p15"/>
          <p:cNvSpPr/>
          <p:nvPr/>
        </p:nvSpPr>
        <p:spPr>
          <a:xfrm rot="-146148">
            <a:off x="-77741" y="-5002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Google Shape;120;p15"/>
          <p:cNvSpPr/>
          <p:nvPr/>
        </p:nvSpPr>
        <p:spPr>
          <a:xfrm rot="-146148">
            <a:off x="3139223" y="-4491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1" name="Google Shape;121;p15"/>
          <p:cNvSpPr/>
          <p:nvPr/>
        </p:nvSpPr>
        <p:spPr>
          <a:xfrm rot="-146148">
            <a:off x="-198282" y="-4950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1"/>
          </p:nvPr>
        </p:nvSpPr>
        <p:spPr>
          <a:xfrm>
            <a:off x="2060200" y="347518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2"/>
          </p:nvPr>
        </p:nvSpPr>
        <p:spPr>
          <a:xfrm>
            <a:off x="20602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3"/>
          </p:nvPr>
        </p:nvSpPr>
        <p:spPr>
          <a:xfrm>
            <a:off x="6231904" y="347518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4"/>
          </p:nvPr>
        </p:nvSpPr>
        <p:spPr>
          <a:xfrm>
            <a:off x="2060200" y="3963005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5"/>
          </p:nvPr>
        </p:nvSpPr>
        <p:spPr>
          <a:xfrm>
            <a:off x="2060200" y="2294687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6"/>
          </p:nvPr>
        </p:nvSpPr>
        <p:spPr>
          <a:xfrm>
            <a:off x="6231904" y="3963005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7"/>
          </p:nvPr>
        </p:nvSpPr>
        <p:spPr>
          <a:xfrm>
            <a:off x="62319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8"/>
          </p:nvPr>
        </p:nvSpPr>
        <p:spPr>
          <a:xfrm>
            <a:off x="6231904" y="2294687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CUSTOM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>
            <a:spLocks noGrp="1"/>
          </p:cNvSpPr>
          <p:nvPr>
            <p:ph type="title" hasCustomPrompt="1"/>
          </p:nvPr>
        </p:nvSpPr>
        <p:spPr>
          <a:xfrm>
            <a:off x="878100" y="1918977"/>
            <a:ext cx="20427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C40A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1"/>
          </p:nvPr>
        </p:nvSpPr>
        <p:spPr>
          <a:xfrm>
            <a:off x="878100" y="2967606"/>
            <a:ext cx="20427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2"/>
          </p:nvPr>
        </p:nvSpPr>
        <p:spPr>
          <a:xfrm>
            <a:off x="878100" y="3598050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3" hasCustomPrompt="1"/>
          </p:nvPr>
        </p:nvSpPr>
        <p:spPr>
          <a:xfrm>
            <a:off x="3550650" y="1918977"/>
            <a:ext cx="20427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F9A10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4"/>
          </p:nvPr>
        </p:nvSpPr>
        <p:spPr>
          <a:xfrm>
            <a:off x="3550650" y="2967606"/>
            <a:ext cx="20427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5"/>
          </p:nvPr>
        </p:nvSpPr>
        <p:spPr>
          <a:xfrm>
            <a:off x="3550650" y="36313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 idx="6" hasCustomPrompt="1"/>
          </p:nvPr>
        </p:nvSpPr>
        <p:spPr>
          <a:xfrm>
            <a:off x="6225906" y="1918977"/>
            <a:ext cx="20373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82B11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7"/>
          </p:nvPr>
        </p:nvSpPr>
        <p:spPr>
          <a:xfrm>
            <a:off x="6225906" y="2967606"/>
            <a:ext cx="20373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8"/>
          </p:nvPr>
        </p:nvSpPr>
        <p:spPr>
          <a:xfrm>
            <a:off x="6225906" y="3671175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title" idx="9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Google Shape;143;p16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4" name="Google Shape;144;p16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16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3">
  <p:cSld name="SECTION_HEADER_1">
    <p:bg>
      <p:bgPr>
        <a:solidFill>
          <a:schemeClr val="lt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7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48" name="Google Shape;148;p17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-1999250" y="-16600"/>
            <a:ext cx="13122474" cy="4814125"/>
            <a:chOff x="-1999250" y="-16600"/>
            <a:chExt cx="13122474" cy="4814125"/>
          </a:xfrm>
        </p:grpSpPr>
        <p:sp>
          <p:nvSpPr>
            <p:cNvPr id="153" name="Google Shape;153;p17"/>
            <p:cNvSpPr/>
            <p:nvPr/>
          </p:nvSpPr>
          <p:spPr>
            <a:xfrm>
              <a:off x="-1909528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4" name="Google Shape;154;p17"/>
            <p:cNvSpPr/>
            <p:nvPr/>
          </p:nvSpPr>
          <p:spPr>
            <a:xfrm>
              <a:off x="-1999250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52927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CUSTOM_1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Google Shape;160;p18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Google Shape;161;p18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Google Shape;162;p18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1"/>
          </p:nvPr>
        </p:nvSpPr>
        <p:spPr>
          <a:xfrm>
            <a:off x="623190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2"/>
          </p:nvPr>
        </p:nvSpPr>
        <p:spPr>
          <a:xfrm>
            <a:off x="623190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3"/>
          </p:nvPr>
        </p:nvSpPr>
        <p:spPr>
          <a:xfrm>
            <a:off x="355935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4"/>
          </p:nvPr>
        </p:nvSpPr>
        <p:spPr>
          <a:xfrm>
            <a:off x="355935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5"/>
          </p:nvPr>
        </p:nvSpPr>
        <p:spPr>
          <a:xfrm>
            <a:off x="88680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6"/>
          </p:nvPr>
        </p:nvSpPr>
        <p:spPr>
          <a:xfrm>
            <a:off x="88680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7"/>
          </p:nvPr>
        </p:nvSpPr>
        <p:spPr>
          <a:xfrm>
            <a:off x="623190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8"/>
          </p:nvPr>
        </p:nvSpPr>
        <p:spPr>
          <a:xfrm>
            <a:off x="623190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9"/>
          </p:nvPr>
        </p:nvSpPr>
        <p:spPr>
          <a:xfrm>
            <a:off x="355935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A101"/>
              </a:buClr>
              <a:buSzPts val="2000"/>
              <a:buFont typeface="Poppins ExtraBold"/>
              <a:buNone/>
              <a:defRPr sz="2000">
                <a:solidFill>
                  <a:srgbClr val="F9A10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3"/>
          </p:nvPr>
        </p:nvSpPr>
        <p:spPr>
          <a:xfrm>
            <a:off x="355935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14"/>
          </p:nvPr>
        </p:nvSpPr>
        <p:spPr>
          <a:xfrm>
            <a:off x="88680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5"/>
          </p:nvPr>
        </p:nvSpPr>
        <p:spPr>
          <a:xfrm>
            <a:off x="88680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4">
  <p:cSld name="SECTION_TITLE_AND_DESCRIPTION_1">
    <p:bg>
      <p:bgPr>
        <a:solidFill>
          <a:schemeClr val="accent4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9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78" name="Google Shape;178;p19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9"/>
          <p:cNvSpPr/>
          <p:nvPr/>
        </p:nvSpPr>
        <p:spPr>
          <a:xfrm>
            <a:off x="-1909528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3" name="Google Shape;183;p19"/>
          <p:cNvSpPr/>
          <p:nvPr/>
        </p:nvSpPr>
        <p:spPr>
          <a:xfrm>
            <a:off x="-1999250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7200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1"/>
          </p:nvPr>
        </p:nvSpPr>
        <p:spPr>
          <a:xfrm>
            <a:off x="7200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5">
  <p:cSld name="SECTION_HEADER_2">
    <p:bg>
      <p:bgPr>
        <a:solidFill>
          <a:schemeClr val="accent2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0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89" name="Google Shape;189;p20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20"/>
          <p:cNvSpPr/>
          <p:nvPr/>
        </p:nvSpPr>
        <p:spPr>
          <a:xfrm>
            <a:off x="-1909528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4" name="Google Shape;194;p20"/>
          <p:cNvSpPr/>
          <p:nvPr/>
        </p:nvSpPr>
        <p:spPr>
          <a:xfrm>
            <a:off x="-1999250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52927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21" name="Google Shape;21;p3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-1999250" y="-16600"/>
            <a:ext cx="13122474" cy="4814125"/>
            <a:chOff x="-1999250" y="-16600"/>
            <a:chExt cx="13122474" cy="4814125"/>
          </a:xfrm>
        </p:grpSpPr>
        <p:sp>
          <p:nvSpPr>
            <p:cNvPr id="26" name="Google Shape;26;p3"/>
            <p:cNvSpPr/>
            <p:nvPr/>
          </p:nvSpPr>
          <p:spPr>
            <a:xfrm>
              <a:off x="-1909528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" name="Google Shape;27;p3"/>
            <p:cNvSpPr/>
            <p:nvPr/>
          </p:nvSpPr>
          <p:spPr>
            <a:xfrm>
              <a:off x="-1999250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170400" y="2963425"/>
            <a:ext cx="42534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>
            <a:off x="2086300" y="2167100"/>
            <a:ext cx="49716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2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00" name="Google Shape;200;p21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201" name="Google Shape;201;p21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ONE_COLUMN_TEXT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Google Shape;207;p22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Google Shape;208;p22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9" name="Google Shape;209;p22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0" name="Google Shape;210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4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720000" y="1825400"/>
            <a:ext cx="3406200" cy="27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ctrTitle"/>
          </p:nvPr>
        </p:nvSpPr>
        <p:spPr>
          <a:xfrm>
            <a:off x="4105500" y="864513"/>
            <a:ext cx="43185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subTitle" idx="1"/>
          </p:nvPr>
        </p:nvSpPr>
        <p:spPr>
          <a:xfrm>
            <a:off x="4105500" y="1650810"/>
            <a:ext cx="4318500" cy="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2"/>
          </p:nvPr>
        </p:nvSpPr>
        <p:spPr>
          <a:xfrm>
            <a:off x="4105500" y="2004763"/>
            <a:ext cx="4318500" cy="8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6" name="Google Shape;216;p23"/>
          <p:cNvSpPr txBox="1"/>
          <p:nvPr/>
        </p:nvSpPr>
        <p:spPr>
          <a:xfrm>
            <a:off x="4532400" y="3714200"/>
            <a:ext cx="3891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CREDITS: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,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endParaRPr sz="1000" b="1">
              <a:solidFill>
                <a:srgbClr val="434343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1">
  <p:cSld name="TITLE_AND_BODY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9" name="Google Shape;219;p24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Google Shape;220;p24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1" name="Google Shape;221;p24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2" name="Google Shape;222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1"/>
          </p:nvPr>
        </p:nvSpPr>
        <p:spPr>
          <a:xfrm>
            <a:off x="721375" y="1666975"/>
            <a:ext cx="7704000" cy="2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2">
  <p:cSld name="TITLE_AND_BODY_2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6" name="Google Shape;226;p25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7" name="Google Shape;227;p25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8" name="Google Shape;228;p25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9" name="Google Shape;229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69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5"/>
          <p:cNvSpPr txBox="1">
            <a:spLocks noGrp="1"/>
          </p:cNvSpPr>
          <p:nvPr>
            <p:ph type="subTitle" idx="1"/>
          </p:nvPr>
        </p:nvSpPr>
        <p:spPr>
          <a:xfrm>
            <a:off x="729225" y="1433475"/>
            <a:ext cx="7694700" cy="31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Google Shape;33;p4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Google Shape;34;p4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Google Shape;35;p4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41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720000" y="1474700"/>
            <a:ext cx="3535200" cy="31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flipH="1">
            <a:off x="5177512" y="1538425"/>
            <a:ext cx="3028200" cy="30693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938288" y="1538425"/>
            <a:ext cx="3028200" cy="3069300"/>
          </a:xfrm>
          <a:prstGeom prst="roundRect">
            <a:avLst>
              <a:gd name="adj" fmla="val 16667"/>
            </a:avLst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356388" y="3267721"/>
            <a:ext cx="21921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356388" y="3672901"/>
            <a:ext cx="21921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5595562" y="3267721"/>
            <a:ext cx="21921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5595562" y="3672901"/>
            <a:ext cx="21921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Google Shape;49;p6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Google Shape;50;p6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Google Shape;51;p6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Google Shape;54;p7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5" name="Google Shape;55;p7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Google Shape;56;p7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4657800" y="540000"/>
            <a:ext cx="376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4657800" y="3461969"/>
            <a:ext cx="3766200" cy="11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2"/>
          </p:nvPr>
        </p:nvSpPr>
        <p:spPr>
          <a:xfrm>
            <a:off x="6474750" y="3030350"/>
            <a:ext cx="1924500" cy="2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468275" y="2648225"/>
            <a:ext cx="6207600" cy="12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300">
                <a:latin typeface="Pontano Sans"/>
                <a:ea typeface="Pontano Sans"/>
                <a:cs typeface="Pontano Sans"/>
                <a:sym typeface="Pontan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1"/>
          </p:nvPr>
        </p:nvSpPr>
        <p:spPr>
          <a:xfrm>
            <a:off x="3391100" y="4289250"/>
            <a:ext cx="23727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ExtraBold"/>
              <a:buNone/>
              <a:defRPr sz="16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7200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1"/>
          </p:nvPr>
        </p:nvSpPr>
        <p:spPr>
          <a:xfrm>
            <a:off x="7200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9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68" name="Google Shape;68;p9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3348688" y="4097075"/>
            <a:ext cx="2446500" cy="5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Google Shape;76;p10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Google Shape;77;p10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" name="Google Shape;78;p10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69450"/>
            <a:ext cx="7704000" cy="29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ontano Sans"/>
              <a:buChar char="●"/>
              <a:defRPr sz="18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●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●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pos="167">
          <p15:clr>
            <a:srgbClr val="EA4335"/>
          </p15:clr>
        </p15:guide>
        <p15:guide id="6" orient="horz" pos="171">
          <p15:clr>
            <a:srgbClr val="EA4335"/>
          </p15:clr>
        </p15:guide>
        <p15:guide id="7" pos="5593">
          <p15:clr>
            <a:srgbClr val="EA4335"/>
          </p15:clr>
        </p15:guide>
        <p15:guide id="8" orient="horz" pos="306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5.gi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 rot="5400000" flipH="1">
            <a:off x="1755650" y="647625"/>
            <a:ext cx="2331900" cy="5843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8"/>
          <p:cNvSpPr txBox="1">
            <a:spLocks noGrp="1"/>
          </p:cNvSpPr>
          <p:nvPr>
            <p:ph type="subTitle" idx="1"/>
          </p:nvPr>
        </p:nvSpPr>
        <p:spPr>
          <a:xfrm>
            <a:off x="3108862" y="3651877"/>
            <a:ext cx="2482167" cy="9361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• Créer une appli </a:t>
            </a:r>
            <a:br>
              <a:rPr lang="fr-FR">
                <a:latin typeface="Calibri"/>
                <a:ea typeface="Calibri"/>
                <a:cs typeface="Calibri"/>
              </a:rPr>
            </a:br>
            <a:r>
              <a:rPr lang="fr-FR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• Valider les acquis </a:t>
            </a:r>
            <a:br>
              <a:rPr lang="fr-FR">
                <a:latin typeface="Calibri"/>
                <a:ea typeface="Calibri"/>
                <a:cs typeface="Calibri"/>
              </a:rPr>
            </a:br>
            <a:r>
              <a:rPr lang="fr-FR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• 2 jours, 14 h</a:t>
            </a:r>
            <a:endParaRPr lang="en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41" name="Google Shape;241;p28"/>
          <p:cNvSpPr txBox="1">
            <a:spLocks noGrp="1"/>
          </p:cNvSpPr>
          <p:nvPr>
            <p:ph type="ctrTitle"/>
          </p:nvPr>
        </p:nvSpPr>
        <p:spPr>
          <a:xfrm>
            <a:off x="109146" y="2697846"/>
            <a:ext cx="5372637" cy="13957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4800" b="1"/>
              <a:t>Titre </a:t>
            </a:r>
            <a:r>
              <a:rPr lang="fr-FR" sz="4800" b="1">
                <a:ea typeface="Calibri"/>
              </a:rPr>
              <a:t>journée &amp; objectifs</a:t>
            </a:r>
            <a:endParaRPr lang="fr-FR" sz="4800" b="1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/>
          <p:cNvSpPr txBox="1">
            <a:spLocks noGrp="1"/>
          </p:cNvSpPr>
          <p:nvPr>
            <p:ph type="title"/>
          </p:nvPr>
        </p:nvSpPr>
        <p:spPr>
          <a:xfrm>
            <a:off x="2321213" y="350744"/>
            <a:ext cx="5194225" cy="9262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>
                <a:ea typeface="Calibri"/>
              </a:rPr>
              <a:t>User Stories Invest</a:t>
            </a:r>
            <a:endParaRPr lang="fr-FR" sz="4000" b="1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30CFE33-2395-437A-AE5D-17AAA90F476E}"/>
              </a:ext>
            </a:extLst>
          </p:cNvPr>
          <p:cNvSpPr txBox="1"/>
          <p:nvPr/>
        </p:nvSpPr>
        <p:spPr>
          <a:xfrm>
            <a:off x="689921" y="1283170"/>
            <a:ext cx="7772399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En tant qu'utilisateur TDAH,</a:t>
            </a:r>
            <a:br>
              <a:rPr lang="en-US"/>
            </a:br>
            <a:r>
              <a:rPr lang="en-US"/>
              <a:t>Je veux recevoir des notifications personnalisables (vibrations et sons) avant chaque repas,</a:t>
            </a:r>
            <a:br>
              <a:rPr lang="en-US"/>
            </a:br>
            <a:r>
              <a:rPr lang="en-US"/>
              <a:t>Afin de mieux gérer mes repas sans les oublier.</a:t>
            </a:r>
          </a:p>
          <a:p>
            <a:r>
              <a:rPr lang="en-US" b="1"/>
              <a:t>Critères d'acceptation :</a:t>
            </a:r>
          </a:p>
          <a:p>
            <a:pPr marL="228600" indent="-228600">
              <a:buFont typeface=""/>
              <a:buAutoNum type="arabicPeriod"/>
            </a:pPr>
            <a:r>
              <a:rPr lang="en-US" b="1"/>
              <a:t>Personnalisation des horaires de repas</a:t>
            </a:r>
          </a:p>
          <a:p>
            <a:pPr marL="228600" lvl="1" indent="-228600">
              <a:buFont typeface=""/>
              <a:buAutoNum type="arabicPeriod"/>
            </a:pPr>
            <a:r>
              <a:rPr lang="en-US"/>
              <a:t>Définir des heures spécifiques pour chaque repas.</a:t>
            </a:r>
          </a:p>
          <a:p>
            <a:pPr marL="228600" lvl="1" indent="-228600">
              <a:buFont typeface=""/>
              <a:buAutoNum type="arabicPeriod"/>
            </a:pPr>
            <a:r>
              <a:rPr lang="en-US"/>
              <a:t>Répétition quotidienne.</a:t>
            </a:r>
          </a:p>
          <a:p>
            <a:pPr marL="228600" indent="-228600">
              <a:buFont typeface=""/>
              <a:buAutoNum type="arabicPeriod"/>
            </a:pPr>
            <a:r>
              <a:rPr lang="en-US" b="1"/>
              <a:t>Option de désactivation du son</a:t>
            </a:r>
          </a:p>
          <a:p>
            <a:pPr marL="228600" lvl="1" indent="-228600">
              <a:buFont typeface=""/>
              <a:buAutoNum type="arabicPeriod"/>
            </a:pPr>
            <a:r>
              <a:rPr lang="en-US"/>
              <a:t>Choisir entre son, vibration ou les deux.</a:t>
            </a:r>
          </a:p>
          <a:p>
            <a:pPr marL="228600" indent="-228600">
              <a:buFont typeface=""/>
              <a:buAutoNum type="arabicPeriod"/>
            </a:pPr>
            <a:r>
              <a:rPr lang="en-US" b="1"/>
              <a:t>Notification 15 minutes avant le repas</a:t>
            </a:r>
          </a:p>
          <a:p>
            <a:pPr marL="228600" lvl="1" indent="-228600">
              <a:buFont typeface=""/>
              <a:buAutoNum type="arabicPeriod"/>
            </a:pPr>
            <a:r>
              <a:rPr lang="en-US"/>
              <a:t>Rappel exact 15 minutes avant chaque repas.</a:t>
            </a:r>
          </a:p>
          <a:p>
            <a:pPr marL="228600" indent="-228600">
              <a:buFont typeface=""/>
              <a:buAutoNum type="arabicPeriod"/>
            </a:pPr>
            <a:r>
              <a:rPr lang="en-US" b="1"/>
              <a:t>Interface simple et intuitive</a:t>
            </a:r>
          </a:p>
          <a:p>
            <a:pPr marL="228600" lvl="1" indent="-228600">
              <a:buFont typeface=""/>
              <a:buAutoNum type="arabicPeriod"/>
            </a:pPr>
            <a:r>
              <a:rPr lang="en-US"/>
              <a:t>Facilité de configuration des notifications.</a:t>
            </a:r>
          </a:p>
          <a:p>
            <a:r>
              <a:rPr lang="en-US" b="1"/>
              <a:t>Fonctionnalités supplémentaires :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Notifications de secours</a:t>
            </a:r>
            <a:r>
              <a:rPr lang="en-US"/>
              <a:t> : rappel 5 minutes après si l'utilisateur n'a pas réagi.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Snooze</a:t>
            </a:r>
            <a:r>
              <a:rPr lang="en-US"/>
              <a:t> : option pour reporter la notification.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AA96C4EB-6B6E-356E-39D6-0D7B8A5E4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12A43BCB-71AF-B58B-33BD-6BA3DB4A2C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49008" y="179154"/>
            <a:ext cx="2854775" cy="850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 err="1">
                <a:ea typeface="Calibri"/>
              </a:rPr>
              <a:t>MoSCoW</a:t>
            </a:r>
            <a:endParaRPr lang="fr-FR" sz="4000" b="1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C6891031-372F-00E8-AAE0-28C402A4DD7B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 rot="10800000" flipV="1">
            <a:off x="3607825" y="4111448"/>
            <a:ext cx="2194794" cy="614026"/>
          </a:xfrm>
        </p:spPr>
        <p:txBody>
          <a:bodyPr/>
          <a:lstStyle/>
          <a:p>
            <a:r>
              <a:rPr lang="fr-FR" sz="3200"/>
              <a:t>Urgent</a:t>
            </a:r>
          </a:p>
        </p:txBody>
      </p:sp>
      <p:sp>
        <p:nvSpPr>
          <p:cNvPr id="9" name="Sous-titre 8">
            <a:extLst>
              <a:ext uri="{FF2B5EF4-FFF2-40B4-BE49-F238E27FC236}">
                <a16:creationId xmlns:a16="http://schemas.microsoft.com/office/drawing/2014/main" id="{D6DA54DD-747C-1EF6-3AE0-8F513213976C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3145865" y="1147051"/>
            <a:ext cx="2852268" cy="598988"/>
          </a:xfrm>
        </p:spPr>
        <p:txBody>
          <a:bodyPr/>
          <a:lstStyle/>
          <a:p>
            <a:r>
              <a:rPr lang="fr-FR" sz="3200"/>
              <a:t>Ressources</a:t>
            </a:r>
          </a:p>
        </p:txBody>
      </p:sp>
      <p:sp>
        <p:nvSpPr>
          <p:cNvPr id="13" name="Sous-titre 12">
            <a:extLst>
              <a:ext uri="{FF2B5EF4-FFF2-40B4-BE49-F238E27FC236}">
                <a16:creationId xmlns:a16="http://schemas.microsoft.com/office/drawing/2014/main" id="{618C93C1-7871-7864-3C1E-3AB81B953050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6377599" y="1955069"/>
            <a:ext cx="2521602" cy="614027"/>
          </a:xfrm>
        </p:spPr>
        <p:txBody>
          <a:bodyPr/>
          <a:lstStyle/>
          <a:p>
            <a:r>
              <a:rPr lang="fr-FR" sz="3200" err="1">
                <a:solidFill>
                  <a:srgbClr val="7030A0"/>
                </a:solidFill>
              </a:rPr>
              <a:t>Reporting</a:t>
            </a:r>
            <a:endParaRPr lang="fr-FR" sz="3200">
              <a:solidFill>
                <a:srgbClr val="7030A0"/>
              </a:solidFill>
            </a:endParaRPr>
          </a:p>
        </p:txBody>
      </p:sp>
      <p:sp>
        <p:nvSpPr>
          <p:cNvPr id="17" name="Sous-titre 16">
            <a:extLst>
              <a:ext uri="{FF2B5EF4-FFF2-40B4-BE49-F238E27FC236}">
                <a16:creationId xmlns:a16="http://schemas.microsoft.com/office/drawing/2014/main" id="{96A34150-52DC-DB3C-3B56-5D9CD884DD8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17752" y="3348937"/>
            <a:ext cx="2957003" cy="614027"/>
          </a:xfrm>
        </p:spPr>
        <p:txBody>
          <a:bodyPr/>
          <a:lstStyle/>
          <a:p>
            <a:r>
              <a:rPr lang="fr-FR" sz="3200" err="1"/>
              <a:t>Integration</a:t>
            </a:r>
            <a:endParaRPr lang="fr-FR" sz="3200"/>
          </a:p>
        </p:txBody>
      </p:sp>
      <p:sp>
        <p:nvSpPr>
          <p:cNvPr id="23" name="Sous-titre 22">
            <a:extLst>
              <a:ext uri="{FF2B5EF4-FFF2-40B4-BE49-F238E27FC236}">
                <a16:creationId xmlns:a16="http://schemas.microsoft.com/office/drawing/2014/main" id="{841D316B-2909-2431-B181-9D3F57E5E3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8291" y="3348937"/>
            <a:ext cx="2280227" cy="614026"/>
          </a:xfrm>
        </p:spPr>
        <p:txBody>
          <a:bodyPr/>
          <a:lstStyle/>
          <a:p>
            <a:r>
              <a:rPr lang="fr-FR" sz="3200">
                <a:solidFill>
                  <a:srgbClr val="002060"/>
                </a:solidFill>
              </a:rPr>
              <a:t>Risque</a:t>
            </a:r>
          </a:p>
        </p:txBody>
      </p:sp>
      <p:sp>
        <p:nvSpPr>
          <p:cNvPr id="25" name="Sous-titre 24">
            <a:extLst>
              <a:ext uri="{FF2B5EF4-FFF2-40B4-BE49-F238E27FC236}">
                <a16:creationId xmlns:a16="http://schemas.microsoft.com/office/drawing/2014/main" id="{679A7A78-E215-6365-9D7C-CF964494D76B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75666" y="1955069"/>
            <a:ext cx="2025300" cy="614028"/>
          </a:xfrm>
        </p:spPr>
        <p:txBody>
          <a:bodyPr/>
          <a:lstStyle/>
          <a:p>
            <a:r>
              <a:rPr lang="fr-FR" sz="3200"/>
              <a:t>Budget</a:t>
            </a:r>
          </a:p>
        </p:txBody>
      </p:sp>
      <p:sp>
        <p:nvSpPr>
          <p:cNvPr id="3" name="Sous-titre 22">
            <a:extLst>
              <a:ext uri="{FF2B5EF4-FFF2-40B4-BE49-F238E27FC236}">
                <a16:creationId xmlns:a16="http://schemas.microsoft.com/office/drawing/2014/main" id="{61A064CD-2304-F86E-5C7A-06A73A6EE10A}"/>
              </a:ext>
            </a:extLst>
          </p:cNvPr>
          <p:cNvSpPr txBox="1">
            <a:spLocks/>
          </p:cNvSpPr>
          <p:nvPr/>
        </p:nvSpPr>
        <p:spPr>
          <a:xfrm>
            <a:off x="3212587" y="2504072"/>
            <a:ext cx="2849915" cy="8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r>
              <a:rPr lang="fr-FR" sz="3200">
                <a:solidFill>
                  <a:srgbClr val="FF0000"/>
                </a:solidFill>
              </a:rPr>
              <a:t>Conformité</a:t>
            </a:r>
          </a:p>
        </p:txBody>
      </p:sp>
    </p:spTree>
    <p:extLst>
      <p:ext uri="{BB962C8B-B14F-4D97-AF65-F5344CB8AC3E}">
        <p14:creationId xmlns:p14="http://schemas.microsoft.com/office/powerpoint/2010/main" val="1357494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/>
          <p:nvPr/>
        </p:nvSpPr>
        <p:spPr>
          <a:xfrm>
            <a:off x="1515898" y="2442038"/>
            <a:ext cx="3692708" cy="449459"/>
          </a:xfrm>
          <a:prstGeom prst="roundRect">
            <a:avLst>
              <a:gd name="adj" fmla="val 50000"/>
            </a:avLst>
          </a:prstGeom>
          <a:solidFill>
            <a:srgbClr val="F9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1258453" y="1872838"/>
            <a:ext cx="2602346" cy="426900"/>
          </a:xfrm>
          <a:prstGeom prst="roundRect">
            <a:avLst>
              <a:gd name="adj" fmla="val 50000"/>
            </a:avLst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1953308" y="3015839"/>
            <a:ext cx="4392044" cy="434419"/>
          </a:xfrm>
          <a:prstGeom prst="roundRect">
            <a:avLst>
              <a:gd name="adj" fmla="val 50000"/>
            </a:avLst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30"/>
          <p:cNvPicPr preferRelativeResize="0"/>
          <p:nvPr/>
        </p:nvPicPr>
        <p:blipFill rotWithShape="1">
          <a:blip r:embed="rId3">
            <a:alphaModFix/>
          </a:blip>
          <a:srcRect t="14166" b="64705"/>
          <a:stretch/>
        </p:blipFill>
        <p:spPr>
          <a:xfrm flipH="1">
            <a:off x="302374" y="91326"/>
            <a:ext cx="8614446" cy="102390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0"/>
          <p:cNvSpPr/>
          <p:nvPr/>
        </p:nvSpPr>
        <p:spPr>
          <a:xfrm>
            <a:off x="668620" y="599858"/>
            <a:ext cx="5835000" cy="572700"/>
          </a:xfrm>
          <a:prstGeom prst="roundRect">
            <a:avLst>
              <a:gd name="adj" fmla="val 5000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0"/>
          <p:cNvSpPr/>
          <p:nvPr/>
        </p:nvSpPr>
        <p:spPr>
          <a:xfrm>
            <a:off x="984448" y="1336636"/>
            <a:ext cx="5850873" cy="434419"/>
          </a:xfrm>
          <a:prstGeom prst="roundRect">
            <a:avLst>
              <a:gd name="adj" fmla="val 50000"/>
            </a:avLst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fr-FR"/>
          </a:p>
        </p:txBody>
      </p:sp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742560" y="601947"/>
            <a:ext cx="38682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bg1"/>
                </a:solidFill>
              </a:rPr>
              <a:t>Backlog </a:t>
            </a:r>
            <a:r>
              <a:rPr lang="en" err="1">
                <a:solidFill>
                  <a:schemeClr val="bg1"/>
                </a:solidFill>
              </a:rPr>
              <a:t>MoSCoW</a:t>
            </a:r>
            <a:endParaRPr lang="en" err="1">
              <a:solidFill>
                <a:schemeClr val="lt1"/>
              </a:solidFill>
            </a:endParaRPr>
          </a:p>
        </p:txBody>
      </p:sp>
      <p:sp>
        <p:nvSpPr>
          <p:cNvPr id="259" name="Google Shape;259;p30"/>
          <p:cNvSpPr txBox="1">
            <a:spLocks noGrp="1"/>
          </p:cNvSpPr>
          <p:nvPr>
            <p:ph type="title" idx="2"/>
          </p:nvPr>
        </p:nvSpPr>
        <p:spPr>
          <a:xfrm>
            <a:off x="32645" y="1268284"/>
            <a:ext cx="106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title" idx="4"/>
          </p:nvPr>
        </p:nvSpPr>
        <p:spPr>
          <a:xfrm>
            <a:off x="-192798" y="1869481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subTitle" idx="5"/>
          </p:nvPr>
        </p:nvSpPr>
        <p:spPr>
          <a:xfrm>
            <a:off x="1330767" y="1960126"/>
            <a:ext cx="2449248" cy="2372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Catégorisation</a:t>
            </a:r>
            <a:r>
              <a:rPr lang="en"/>
              <a:t> </a:t>
            </a:r>
            <a:endParaRPr lang="fr-FR"/>
          </a:p>
        </p:txBody>
      </p:sp>
      <p:sp>
        <p:nvSpPr>
          <p:cNvPr id="264" name="Google Shape;264;p30"/>
          <p:cNvSpPr txBox="1">
            <a:spLocks noGrp="1"/>
          </p:cNvSpPr>
          <p:nvPr>
            <p:ph type="title" idx="7"/>
          </p:nvPr>
        </p:nvSpPr>
        <p:spPr>
          <a:xfrm>
            <a:off x="31860" y="2441363"/>
            <a:ext cx="204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30"/>
          <p:cNvSpPr txBox="1">
            <a:spLocks noGrp="1"/>
          </p:cNvSpPr>
          <p:nvPr>
            <p:ph type="title" idx="13"/>
          </p:nvPr>
        </p:nvSpPr>
        <p:spPr>
          <a:xfrm>
            <a:off x="367182" y="3012481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4"/>
          </p:nvPr>
        </p:nvSpPr>
        <p:spPr>
          <a:xfrm>
            <a:off x="2011062" y="3095606"/>
            <a:ext cx="4238945" cy="2974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Hiérarchisation et </a:t>
            </a:r>
            <a:r>
              <a:rPr lang="en" err="1"/>
              <a:t>ajustement</a:t>
            </a:r>
            <a:endParaRPr lang="fr-FR" err="1"/>
          </a:p>
        </p:txBody>
      </p:sp>
      <p:sp>
        <p:nvSpPr>
          <p:cNvPr id="269" name="Google Shape;269;p30"/>
          <p:cNvSpPr/>
          <p:nvPr/>
        </p:nvSpPr>
        <p:spPr>
          <a:xfrm>
            <a:off x="-181751" y="-428940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70" name="Google Shape;270;p30"/>
          <p:cNvGrpSpPr/>
          <p:nvPr/>
        </p:nvGrpSpPr>
        <p:grpSpPr>
          <a:xfrm>
            <a:off x="3020599" y="-180474"/>
            <a:ext cx="7271125" cy="1601300"/>
            <a:chOff x="2983000" y="0"/>
            <a:chExt cx="7271125" cy="1601300"/>
          </a:xfrm>
        </p:grpSpPr>
        <p:sp>
          <p:nvSpPr>
            <p:cNvPr id="271" name="Google Shape;271;p30"/>
            <p:cNvSpPr/>
            <p:nvPr/>
          </p:nvSpPr>
          <p:spPr>
            <a:xfrm>
              <a:off x="310365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2" name="Google Shape;272;p30"/>
            <p:cNvSpPr/>
            <p:nvPr/>
          </p:nvSpPr>
          <p:spPr>
            <a:xfrm>
              <a:off x="298300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73" name="Google Shape;273;p30"/>
          <p:cNvSpPr/>
          <p:nvPr/>
        </p:nvSpPr>
        <p:spPr>
          <a:xfrm>
            <a:off x="-302401" y="-428940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928985" y="1333699"/>
            <a:ext cx="5960964" cy="43277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Identification des exigences </a:t>
            </a:r>
            <a:r>
              <a:rPr lang="en" err="1"/>
              <a:t>ou</a:t>
            </a:r>
            <a:r>
              <a:rPr lang="en"/>
              <a:t> des </a:t>
            </a:r>
            <a:r>
              <a:rPr lang="en" err="1"/>
              <a:t>tâches</a:t>
            </a:r>
            <a:endParaRPr lang="fr-FR" err="1"/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8"/>
          </p:nvPr>
        </p:nvSpPr>
        <p:spPr>
          <a:xfrm>
            <a:off x="1625804" y="2529338"/>
            <a:ext cx="3517049" cy="267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Évaluation</a:t>
            </a:r>
            <a:r>
              <a:rPr lang="en"/>
              <a:t> et discussion</a:t>
            </a:r>
            <a:endParaRPr lang="fr-FR"/>
          </a:p>
        </p:txBody>
      </p:sp>
      <p:sp>
        <p:nvSpPr>
          <p:cNvPr id="15" name="Google Shape;259;p30">
            <a:extLst>
              <a:ext uri="{FF2B5EF4-FFF2-40B4-BE49-F238E27FC236}">
                <a16:creationId xmlns:a16="http://schemas.microsoft.com/office/drawing/2014/main" id="{978A7735-AD80-0940-BB84-870A9B5A4E71}"/>
              </a:ext>
            </a:extLst>
          </p:cNvPr>
          <p:cNvSpPr txBox="1">
            <a:spLocks/>
          </p:cNvSpPr>
          <p:nvPr/>
        </p:nvSpPr>
        <p:spPr>
          <a:xfrm>
            <a:off x="1215249" y="3593888"/>
            <a:ext cx="106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4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r>
              <a:rPr lang="en">
                <a:solidFill>
                  <a:srgbClr val="0070C0"/>
                </a:solidFill>
              </a:rPr>
              <a:t>05</a:t>
            </a:r>
          </a:p>
        </p:txBody>
      </p:sp>
      <p:sp>
        <p:nvSpPr>
          <p:cNvPr id="17" name="Google Shape;261;p30">
            <a:extLst>
              <a:ext uri="{FF2B5EF4-FFF2-40B4-BE49-F238E27FC236}">
                <a16:creationId xmlns:a16="http://schemas.microsoft.com/office/drawing/2014/main" id="{CAE087BB-48D0-3CD4-EA6B-5A7CE12AC4A0}"/>
              </a:ext>
            </a:extLst>
          </p:cNvPr>
          <p:cNvSpPr txBox="1">
            <a:spLocks/>
          </p:cNvSpPr>
          <p:nvPr/>
        </p:nvSpPr>
        <p:spPr>
          <a:xfrm>
            <a:off x="989806" y="4119887"/>
            <a:ext cx="203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4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r>
              <a:rPr lang="en">
                <a:solidFill>
                  <a:srgbClr val="7030A0"/>
                </a:solidFill>
              </a:rPr>
              <a:t>06</a:t>
            </a:r>
          </a:p>
        </p:txBody>
      </p:sp>
      <p:sp>
        <p:nvSpPr>
          <p:cNvPr id="19" name="Google Shape;264;p30">
            <a:extLst>
              <a:ext uri="{FF2B5EF4-FFF2-40B4-BE49-F238E27FC236}">
                <a16:creationId xmlns:a16="http://schemas.microsoft.com/office/drawing/2014/main" id="{8E054D15-F57C-B340-1D55-D0935FDABB4B}"/>
              </a:ext>
            </a:extLst>
          </p:cNvPr>
          <p:cNvSpPr txBox="1">
            <a:spLocks/>
          </p:cNvSpPr>
          <p:nvPr/>
        </p:nvSpPr>
        <p:spPr>
          <a:xfrm>
            <a:off x="1221985" y="4556415"/>
            <a:ext cx="2080298" cy="693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4000" b="0" i="0" u="none" strike="noStrike" cap="none">
                <a:solidFill>
                  <a:srgbClr val="F9A10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0"/>
              <a:buFont typeface="Poppins ExtraBold"/>
              <a:buNone/>
              <a:defRPr sz="80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r>
              <a:rPr lang="en">
                <a:solidFill>
                  <a:schemeClr val="tx1">
                    <a:lumMod val="65000"/>
                    <a:lumOff val="35000"/>
                  </a:schemeClr>
                </a:solidFill>
              </a:rPr>
              <a:t>07</a:t>
            </a:r>
          </a:p>
        </p:txBody>
      </p:sp>
      <p:sp>
        <p:nvSpPr>
          <p:cNvPr id="22" name="Google Shape;254;p30">
            <a:extLst>
              <a:ext uri="{FF2B5EF4-FFF2-40B4-BE49-F238E27FC236}">
                <a16:creationId xmlns:a16="http://schemas.microsoft.com/office/drawing/2014/main" id="{E557630F-3E1F-F930-18D6-8EC1AF3D3C87}"/>
              </a:ext>
            </a:extLst>
          </p:cNvPr>
          <p:cNvSpPr/>
          <p:nvPr/>
        </p:nvSpPr>
        <p:spPr>
          <a:xfrm>
            <a:off x="2239056" y="3594858"/>
            <a:ext cx="5151538" cy="396821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7;p30">
            <a:extLst>
              <a:ext uri="{FF2B5EF4-FFF2-40B4-BE49-F238E27FC236}">
                <a16:creationId xmlns:a16="http://schemas.microsoft.com/office/drawing/2014/main" id="{7F96C194-0B31-455C-1D4F-77C589B10F91}"/>
              </a:ext>
            </a:extLst>
          </p:cNvPr>
          <p:cNvSpPr txBox="1">
            <a:spLocks/>
          </p:cNvSpPr>
          <p:nvPr/>
        </p:nvSpPr>
        <p:spPr>
          <a:xfrm>
            <a:off x="2313858" y="3646551"/>
            <a:ext cx="4938280" cy="34253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oppins ExtraBold"/>
              <a:buNone/>
              <a:defRPr sz="2000" b="0" i="0" u="none" strike="noStrike" cap="none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indent="0"/>
            <a:r>
              <a:rPr lang="en"/>
              <a:t>Validation par les parties </a:t>
            </a:r>
            <a:r>
              <a:rPr lang="en" err="1"/>
              <a:t>prenantes</a:t>
            </a:r>
            <a:endParaRPr lang="fr-FR" err="1"/>
          </a:p>
        </p:txBody>
      </p:sp>
      <p:sp>
        <p:nvSpPr>
          <p:cNvPr id="25" name="Google Shape;254;p30">
            <a:extLst>
              <a:ext uri="{FF2B5EF4-FFF2-40B4-BE49-F238E27FC236}">
                <a16:creationId xmlns:a16="http://schemas.microsoft.com/office/drawing/2014/main" id="{45CDD2D0-6107-0F6D-7DEB-347F0762BABB}"/>
              </a:ext>
            </a:extLst>
          </p:cNvPr>
          <p:cNvSpPr/>
          <p:nvPr/>
        </p:nvSpPr>
        <p:spPr>
          <a:xfrm>
            <a:off x="2412012" y="4121241"/>
            <a:ext cx="3128728" cy="434419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7;p30">
            <a:extLst>
              <a:ext uri="{FF2B5EF4-FFF2-40B4-BE49-F238E27FC236}">
                <a16:creationId xmlns:a16="http://schemas.microsoft.com/office/drawing/2014/main" id="{751062CF-1100-F7C1-6F5D-C687641E1F37}"/>
              </a:ext>
            </a:extLst>
          </p:cNvPr>
          <p:cNvSpPr txBox="1">
            <a:spLocks/>
          </p:cNvSpPr>
          <p:nvPr/>
        </p:nvSpPr>
        <p:spPr>
          <a:xfrm>
            <a:off x="2509370" y="4203011"/>
            <a:ext cx="2915471" cy="28989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oppins ExtraBold"/>
              <a:buNone/>
              <a:defRPr sz="2000" b="0" i="0" u="none" strike="noStrike" cap="none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indent="0"/>
            <a:r>
              <a:rPr lang="en"/>
              <a:t>Mise à jour continue</a:t>
            </a:r>
            <a:endParaRPr lang="fr-FR"/>
          </a:p>
        </p:txBody>
      </p:sp>
      <p:sp>
        <p:nvSpPr>
          <p:cNvPr id="28" name="Google Shape;254;p30">
            <a:extLst>
              <a:ext uri="{FF2B5EF4-FFF2-40B4-BE49-F238E27FC236}">
                <a16:creationId xmlns:a16="http://schemas.microsoft.com/office/drawing/2014/main" id="{0465C6A0-20DB-4A47-2BEC-19BD4361DBA5}"/>
              </a:ext>
            </a:extLst>
          </p:cNvPr>
          <p:cNvSpPr/>
          <p:nvPr/>
        </p:nvSpPr>
        <p:spPr>
          <a:xfrm>
            <a:off x="2690242" y="4647623"/>
            <a:ext cx="3662630" cy="42689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7;p30">
            <a:extLst>
              <a:ext uri="{FF2B5EF4-FFF2-40B4-BE49-F238E27FC236}">
                <a16:creationId xmlns:a16="http://schemas.microsoft.com/office/drawing/2014/main" id="{2A5CA189-A4B5-F8E0-F8E4-BE89AA252AE5}"/>
              </a:ext>
            </a:extLst>
          </p:cNvPr>
          <p:cNvSpPr txBox="1">
            <a:spLocks/>
          </p:cNvSpPr>
          <p:nvPr/>
        </p:nvSpPr>
        <p:spPr>
          <a:xfrm>
            <a:off x="2817681" y="4691795"/>
            <a:ext cx="3419294" cy="3575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oppins ExtraBold"/>
              <a:buNone/>
              <a:defRPr sz="2000" b="0" i="0" u="none" strike="noStrike" cap="none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 ExtraBold"/>
              <a:buNone/>
              <a:defRPr sz="14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indent="0"/>
            <a:r>
              <a:rPr lang="en"/>
              <a:t>Communication et </a:t>
            </a:r>
            <a:r>
              <a:rPr lang="en" err="1"/>
              <a:t>suivi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841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C3A5C338-9C6A-A134-6B8D-C7D597215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5D74D158-6A82-1091-0E90-AECE344AF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11" y="2215963"/>
            <a:ext cx="1707039" cy="7768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3600" b="1">
                <a:solidFill>
                  <a:srgbClr val="000000"/>
                </a:solidFill>
                <a:ea typeface="Calibri"/>
                <a:cs typeface="Calibri"/>
              </a:rPr>
              <a:t>Trello</a:t>
            </a:r>
            <a:endParaRPr lang="en" sz="3600" b="1">
              <a:solidFill>
                <a:srgbClr val="000000"/>
              </a:solidFill>
              <a:ea typeface="Calibri"/>
              <a:cs typeface="Calibri"/>
            </a:endParaRPr>
          </a:p>
        </p:txBody>
      </p:sp>
      <p:pic>
        <p:nvPicPr>
          <p:cNvPr id="2" name="Image 1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A42960F8-C17F-EE0E-434E-E0E6E58F3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775" y="117739"/>
            <a:ext cx="7475153" cy="497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51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6B382FDF-1FEA-D9D6-1A4B-A7AB04C42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A64DE203-C58A-2ADF-1527-E4B322BAAD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03047" y="141028"/>
            <a:ext cx="294868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>
                <a:solidFill>
                  <a:srgbClr val="000000"/>
                </a:solidFill>
                <a:ea typeface="Calibri"/>
                <a:cs typeface="Calibri"/>
              </a:rPr>
              <a:t>WBS 3 niveaux</a:t>
            </a:r>
            <a:endParaRPr lang="en">
              <a:solidFill>
                <a:srgbClr val="000000"/>
              </a:solidFill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5765B4-F600-1AB8-8AE0-4AA206D6F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7008"/>
            <a:ext cx="9144000" cy="447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15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0B143BC3-BCC0-9C59-EC33-D20463C86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510C245A-0F9E-FFA2-8D10-84C3C07298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2179" y="186146"/>
            <a:ext cx="36029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ea typeface="Calibri"/>
              </a:rPr>
              <a:t>Heat-map </a:t>
            </a:r>
            <a:r>
              <a:rPr lang="en" err="1">
                <a:ea typeface="Calibri"/>
              </a:rPr>
              <a:t>risques</a:t>
            </a:r>
            <a:endParaRPr lang="fr-FR" err="1">
              <a:solidFill>
                <a:srgbClr val="000000"/>
              </a:solidFill>
              <a:ea typeface="Calibri"/>
            </a:endParaRPr>
          </a:p>
          <a:p>
            <a:endParaRPr lang="fr-FR">
              <a:solidFill>
                <a:srgbClr val="000000"/>
              </a:solidFill>
              <a:ea typeface="Calibri"/>
              <a:cs typeface="Calibri"/>
            </a:endParaRPr>
          </a:p>
        </p:txBody>
      </p:sp>
      <p:pic>
        <p:nvPicPr>
          <p:cNvPr id="5" name="Image 4" descr="Une image contenant texte, capture d’écran, diagramm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D3DB1B15-767C-97B8-184E-6384816E1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48" y="894848"/>
            <a:ext cx="7940729" cy="417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32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B33CFB0C-0682-7940-3FED-E56A620C8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8895B0CE-748A-09E3-FF98-4BD25CC27F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0449" y="180771"/>
            <a:ext cx="4578586" cy="765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>
                <a:ea typeface="Segoe UI Symbol"/>
              </a:rPr>
              <a:t>WBS &amp; </a:t>
            </a:r>
            <a:r>
              <a:rPr lang="fr-FR" sz="4000">
                <a:ea typeface="Segoe UI Symbol"/>
              </a:rPr>
              <a:t>risques</a:t>
            </a: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9300FED3-B4DB-27E2-6F7D-489BD15EA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064828"/>
              </p:ext>
            </p:extLst>
          </p:nvPr>
        </p:nvGraphicFramePr>
        <p:xfrm>
          <a:off x="4852792" y="1096264"/>
          <a:ext cx="3863343" cy="3417824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3863343">
                  <a:extLst>
                    <a:ext uri="{9D8B030D-6E8A-4147-A177-3AD203B41FA5}">
                      <a16:colId xmlns:a16="http://schemas.microsoft.com/office/drawing/2014/main" val="33876998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Incompréhension ou sous-estimation des besoins spécifiques TDAH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8512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Complexité technique des fonctionnalités adaptatives et de gamification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9136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UX/UI non adaptée aux spécificités cognitives du TDAH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8345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Problèmes de performance ou de scalabilité du backend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6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307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Failles de sécurité des données sensibles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2926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Difficulté à maintenir l'engagement des utilisateurs TDAH sur le long terme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367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Base de données d'aliments insuffisante ou imprécise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1455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rtl="0" fontAlgn="base">
                        <a:lnSpc>
                          <a:spcPts val="1208"/>
                        </a:lnSpc>
                        <a:buNone/>
                      </a:pPr>
                      <a:r>
                        <a:rPr lang="fr-FR" sz="1600" b="0">
                          <a:effectLst/>
                          <a:latin typeface="Arial"/>
                        </a:rPr>
                        <a:t>Retards dans l'approbation des plateformes (App Store, Google Play) </a:t>
                      </a:r>
                    </a:p>
                  </a:txBody>
                  <a:tcPr marL="57150" marR="57150" marT="57150" marB="5715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A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307570"/>
                  </a:ext>
                </a:extLst>
              </a:tr>
            </a:tbl>
          </a:graphicData>
        </a:graphic>
      </p:graphicFrame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B0D46DE6-A3B5-DFEC-4BE5-2BD7B57753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096758"/>
              </p:ext>
            </p:extLst>
          </p:nvPr>
        </p:nvGraphicFramePr>
        <p:xfrm>
          <a:off x="436144" y="1097881"/>
          <a:ext cx="3494807" cy="3352889"/>
        </p:xfrm>
        <a:graphic>
          <a:graphicData uri="http://schemas.openxmlformats.org/drawingml/2006/table">
            <a:tbl>
              <a:tblPr firstRow="1" bandRow="1">
                <a:tableStyleId>{0269B1D0-B80B-4706-A830-47FF1F6B723C}</a:tableStyleId>
              </a:tblPr>
              <a:tblGrid>
                <a:gridCol w="3494807">
                  <a:extLst>
                    <a:ext uri="{9D8B030D-6E8A-4147-A177-3AD203B41FA5}">
                      <a16:colId xmlns:a16="http://schemas.microsoft.com/office/drawing/2014/main" val="1920896165"/>
                    </a:ext>
                  </a:extLst>
                </a:gridCol>
              </a:tblGrid>
              <a:tr h="38617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Etude de Faisabilité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252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Specification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Fonctionnalité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335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Conception UX/UI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514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Developpement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Front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9632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Developpement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Back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06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973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Intégration </a:t>
                      </a:r>
                      <a:endParaRPr lang="fr-FR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019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Test </a:t>
                      </a: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Integration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et Performance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840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Préparation Déploiement et lancement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31894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Maintenance et support Post-Lancement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8A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207695"/>
                  </a:ext>
                </a:extLst>
              </a:tr>
            </a:tbl>
          </a:graphicData>
        </a:graphic>
      </p:graphicFrame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2E9CB6F2-4CF0-BE73-89FC-512D1E73AFA2}"/>
              </a:ext>
            </a:extLst>
          </p:cNvPr>
          <p:cNvCxnSpPr/>
          <p:nvPr/>
        </p:nvCxnSpPr>
        <p:spPr>
          <a:xfrm flipV="1">
            <a:off x="3937451" y="1244954"/>
            <a:ext cx="914409" cy="12343"/>
          </a:xfrm>
          <a:prstGeom prst="straightConnector1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553F2592-A2E0-2048-23C1-2155268D6F21}"/>
              </a:ext>
            </a:extLst>
          </p:cNvPr>
          <p:cNvCxnSpPr/>
          <p:nvPr/>
        </p:nvCxnSpPr>
        <p:spPr>
          <a:xfrm>
            <a:off x="3941830" y="2029179"/>
            <a:ext cx="899692" cy="147029"/>
          </a:xfrm>
          <a:prstGeom prst="straightConnector1">
            <a:avLst/>
          </a:prstGeom>
          <a:ln>
            <a:solidFill>
              <a:srgbClr val="00B0F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2887B85-F6E5-012F-3060-4148EA8262C8}"/>
              </a:ext>
            </a:extLst>
          </p:cNvPr>
          <p:cNvCxnSpPr/>
          <p:nvPr/>
        </p:nvCxnSpPr>
        <p:spPr>
          <a:xfrm flipV="1">
            <a:off x="3938910" y="2589693"/>
            <a:ext cx="903849" cy="150617"/>
          </a:xfrm>
          <a:prstGeom prst="straightConnector1">
            <a:avLst/>
          </a:prstGeom>
          <a:ln>
            <a:solidFill>
              <a:srgbClr val="C06E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24CCE09-3B4E-894A-00B2-DDE9A1B58BF6}"/>
              </a:ext>
            </a:extLst>
          </p:cNvPr>
          <p:cNvCxnSpPr/>
          <p:nvPr/>
        </p:nvCxnSpPr>
        <p:spPr>
          <a:xfrm>
            <a:off x="3932850" y="4256098"/>
            <a:ext cx="897911" cy="26937"/>
          </a:xfrm>
          <a:prstGeom prst="straightConnector1">
            <a:avLst/>
          </a:prstGeom>
          <a:ln>
            <a:solidFill>
              <a:srgbClr val="FF8AE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01577E59-2CED-12A1-45CA-134A2EB1C73C}"/>
              </a:ext>
            </a:extLst>
          </p:cNvPr>
          <p:cNvCxnSpPr/>
          <p:nvPr/>
        </p:nvCxnSpPr>
        <p:spPr>
          <a:xfrm flipV="1">
            <a:off x="3950809" y="2982768"/>
            <a:ext cx="863878" cy="492148"/>
          </a:xfrm>
          <a:prstGeom prst="straightConnector1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037CE108-2AAF-2BD4-B1E3-F9C6898EC248}"/>
              </a:ext>
            </a:extLst>
          </p:cNvPr>
          <p:cNvCxnSpPr>
            <a:cxnSpLocks/>
          </p:cNvCxnSpPr>
          <p:nvPr/>
        </p:nvCxnSpPr>
        <p:spPr>
          <a:xfrm flipV="1">
            <a:off x="3937450" y="1688618"/>
            <a:ext cx="914409" cy="19862"/>
          </a:xfrm>
          <a:prstGeom prst="straightConnector1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CAF700DD-4CFC-E2B4-274E-568AE8699FA2}"/>
              </a:ext>
            </a:extLst>
          </p:cNvPr>
          <p:cNvCxnSpPr>
            <a:cxnSpLocks/>
          </p:cNvCxnSpPr>
          <p:nvPr/>
        </p:nvCxnSpPr>
        <p:spPr>
          <a:xfrm flipV="1">
            <a:off x="3923870" y="2988238"/>
            <a:ext cx="903849" cy="150617"/>
          </a:xfrm>
          <a:prstGeom prst="straightConnector1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BDDAE126-399D-18E8-A14D-443CAEC53B80}"/>
              </a:ext>
            </a:extLst>
          </p:cNvPr>
          <p:cNvCxnSpPr>
            <a:cxnSpLocks/>
          </p:cNvCxnSpPr>
          <p:nvPr/>
        </p:nvCxnSpPr>
        <p:spPr>
          <a:xfrm flipV="1">
            <a:off x="3935769" y="3441471"/>
            <a:ext cx="863878" cy="492148"/>
          </a:xfrm>
          <a:prstGeom prst="straightConnector1">
            <a:avLst/>
          </a:prstGeom>
          <a:ln>
            <a:solidFill>
              <a:srgbClr val="FFFF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3F9754E6-2C2A-EFF7-65EE-99EAEA87CF21}"/>
              </a:ext>
            </a:extLst>
          </p:cNvPr>
          <p:cNvCxnSpPr>
            <a:cxnSpLocks/>
          </p:cNvCxnSpPr>
          <p:nvPr/>
        </p:nvCxnSpPr>
        <p:spPr>
          <a:xfrm>
            <a:off x="3943288" y="3542592"/>
            <a:ext cx="871397" cy="267346"/>
          </a:xfrm>
          <a:prstGeom prst="straightConnector1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AC907E14-3830-7BE5-D762-BA16CBA244B8}"/>
              </a:ext>
            </a:extLst>
          </p:cNvPr>
          <p:cNvCxnSpPr>
            <a:cxnSpLocks/>
          </p:cNvCxnSpPr>
          <p:nvPr/>
        </p:nvCxnSpPr>
        <p:spPr>
          <a:xfrm flipV="1">
            <a:off x="3946429" y="2191146"/>
            <a:ext cx="903849" cy="158137"/>
          </a:xfrm>
          <a:prstGeom prst="straightConnector1">
            <a:avLst/>
          </a:prstGeom>
          <a:ln>
            <a:solidFill>
              <a:srgbClr val="00B0F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16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3"/>
          <p:cNvSpPr/>
          <p:nvPr/>
        </p:nvSpPr>
        <p:spPr>
          <a:xfrm>
            <a:off x="720000" y="1495476"/>
            <a:ext cx="922200" cy="922200"/>
          </a:xfrm>
          <a:prstGeom prst="ellipse">
            <a:avLst/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3"/>
          <p:cNvSpPr/>
          <p:nvPr/>
        </p:nvSpPr>
        <p:spPr>
          <a:xfrm>
            <a:off x="6065100" y="1724226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3"/>
          <p:cNvSpPr/>
          <p:nvPr/>
        </p:nvSpPr>
        <p:spPr>
          <a:xfrm>
            <a:off x="1893400" y="1724226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3"/>
          <p:cNvSpPr/>
          <p:nvPr/>
        </p:nvSpPr>
        <p:spPr>
          <a:xfrm>
            <a:off x="6065105" y="3392539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Prototype low-fi – Rappel des outils</a:t>
            </a:r>
            <a:endParaRPr lang="fr-FR"/>
          </a:p>
        </p:txBody>
      </p:sp>
      <p:sp>
        <p:nvSpPr>
          <p:cNvPr id="343" name="Google Shape;343;p33"/>
          <p:cNvSpPr txBox="1">
            <a:spLocks noGrp="1"/>
          </p:cNvSpPr>
          <p:nvPr>
            <p:ph type="subTitle" idx="3"/>
          </p:nvPr>
        </p:nvSpPr>
        <p:spPr>
          <a:xfrm>
            <a:off x="6231904" y="347518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Canva</a:t>
            </a:r>
            <a:endParaRPr lang="fr-FR" err="1">
              <a:solidFill>
                <a:schemeClr val="bg1"/>
              </a:solidFill>
            </a:endParaRPr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2"/>
          </p:nvPr>
        </p:nvSpPr>
        <p:spPr>
          <a:xfrm>
            <a:off x="20602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2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Figma</a:t>
            </a:r>
            <a:r>
              <a:rPr lang="fr-FR" sz="2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Free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347" name="Google Shape;347;p33"/>
          <p:cNvSpPr txBox="1">
            <a:spLocks noGrp="1"/>
          </p:cNvSpPr>
          <p:nvPr>
            <p:ph type="subTitle" idx="7"/>
          </p:nvPr>
        </p:nvSpPr>
        <p:spPr>
          <a:xfrm>
            <a:off x="62319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Whimsical</a:t>
            </a:r>
            <a:endParaRPr lang="fr-FR" err="1">
              <a:solidFill>
                <a:schemeClr val="bg1"/>
              </a:solidFill>
            </a:endParaRPr>
          </a:p>
        </p:txBody>
      </p:sp>
      <p:grpSp>
        <p:nvGrpSpPr>
          <p:cNvPr id="349" name="Google Shape;349;p33"/>
          <p:cNvGrpSpPr/>
          <p:nvPr/>
        </p:nvGrpSpPr>
        <p:grpSpPr>
          <a:xfrm>
            <a:off x="953697" y="1667694"/>
            <a:ext cx="454808" cy="577765"/>
            <a:chOff x="1745975" y="238125"/>
            <a:chExt cx="4108475" cy="5219200"/>
          </a:xfrm>
        </p:grpSpPr>
        <p:sp>
          <p:nvSpPr>
            <p:cNvPr id="350" name="Google Shape;350;p33"/>
            <p:cNvSpPr/>
            <p:nvPr/>
          </p:nvSpPr>
          <p:spPr>
            <a:xfrm>
              <a:off x="1745975" y="1217525"/>
              <a:ext cx="906850" cy="1129475"/>
            </a:xfrm>
            <a:custGeom>
              <a:avLst/>
              <a:gdLst/>
              <a:ahLst/>
              <a:cxnLst/>
              <a:rect l="l" t="t" r="r" b="b"/>
              <a:pathLst>
                <a:path w="36274" h="45179" extrusionOk="0">
                  <a:moveTo>
                    <a:pt x="25737" y="0"/>
                  </a:moveTo>
                  <a:cubicBezTo>
                    <a:pt x="9949" y="0"/>
                    <a:pt x="294" y="16865"/>
                    <a:pt x="0" y="45114"/>
                  </a:cubicBezTo>
                  <a:lnTo>
                    <a:pt x="6100" y="45179"/>
                  </a:lnTo>
                  <a:cubicBezTo>
                    <a:pt x="6198" y="36013"/>
                    <a:pt x="7927" y="6133"/>
                    <a:pt x="25737" y="6133"/>
                  </a:cubicBezTo>
                  <a:lnTo>
                    <a:pt x="36273" y="6133"/>
                  </a:lnTo>
                  <a:lnTo>
                    <a:pt x="36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4947600" y="1217525"/>
              <a:ext cx="906850" cy="1132750"/>
            </a:xfrm>
            <a:custGeom>
              <a:avLst/>
              <a:gdLst/>
              <a:ahLst/>
              <a:cxnLst/>
              <a:rect l="l" t="t" r="r" b="b"/>
              <a:pathLst>
                <a:path w="36274" h="45310" extrusionOk="0">
                  <a:moveTo>
                    <a:pt x="1" y="0"/>
                  </a:moveTo>
                  <a:lnTo>
                    <a:pt x="1" y="6133"/>
                  </a:lnTo>
                  <a:lnTo>
                    <a:pt x="10537" y="6133"/>
                  </a:lnTo>
                  <a:cubicBezTo>
                    <a:pt x="28380" y="6133"/>
                    <a:pt x="30076" y="36143"/>
                    <a:pt x="30174" y="45309"/>
                  </a:cubicBezTo>
                  <a:lnTo>
                    <a:pt x="36274" y="45277"/>
                  </a:lnTo>
                  <a:cubicBezTo>
                    <a:pt x="36013" y="16930"/>
                    <a:pt x="26358" y="0"/>
                    <a:pt x="105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1748400" y="2496225"/>
              <a:ext cx="1096875" cy="2731925"/>
            </a:xfrm>
            <a:custGeom>
              <a:avLst/>
              <a:gdLst/>
              <a:ahLst/>
              <a:cxnLst/>
              <a:rect l="l" t="t" r="r" b="b"/>
              <a:pathLst>
                <a:path w="43875" h="109277" extrusionOk="0">
                  <a:moveTo>
                    <a:pt x="6101" y="0"/>
                  </a:moveTo>
                  <a:lnTo>
                    <a:pt x="1" y="229"/>
                  </a:lnTo>
                  <a:cubicBezTo>
                    <a:pt x="719" y="19833"/>
                    <a:pt x="5742" y="39862"/>
                    <a:pt x="13082" y="52453"/>
                  </a:cubicBezTo>
                  <a:cubicBezTo>
                    <a:pt x="19997" y="64327"/>
                    <a:pt x="21204" y="76690"/>
                    <a:pt x="22182" y="86606"/>
                  </a:cubicBezTo>
                  <a:cubicBezTo>
                    <a:pt x="22802" y="92673"/>
                    <a:pt x="23292" y="97925"/>
                    <a:pt x="24988" y="101872"/>
                  </a:cubicBezTo>
                  <a:cubicBezTo>
                    <a:pt x="27108" y="106765"/>
                    <a:pt x="30957" y="109277"/>
                    <a:pt x="36437" y="109277"/>
                  </a:cubicBezTo>
                  <a:lnTo>
                    <a:pt x="43875" y="109277"/>
                  </a:lnTo>
                  <a:lnTo>
                    <a:pt x="43875" y="103144"/>
                  </a:lnTo>
                  <a:lnTo>
                    <a:pt x="36437" y="103144"/>
                  </a:lnTo>
                  <a:cubicBezTo>
                    <a:pt x="30468" y="103144"/>
                    <a:pt x="29555" y="98969"/>
                    <a:pt x="28282" y="86019"/>
                  </a:cubicBezTo>
                  <a:cubicBezTo>
                    <a:pt x="27239" y="75483"/>
                    <a:pt x="25934" y="62402"/>
                    <a:pt x="18366" y="49387"/>
                  </a:cubicBezTo>
                  <a:cubicBezTo>
                    <a:pt x="11516" y="37578"/>
                    <a:pt x="6819" y="18659"/>
                    <a:pt x="6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4755150" y="2499475"/>
              <a:ext cx="1096875" cy="2728675"/>
            </a:xfrm>
            <a:custGeom>
              <a:avLst/>
              <a:gdLst/>
              <a:ahLst/>
              <a:cxnLst/>
              <a:rect l="l" t="t" r="r" b="b"/>
              <a:pathLst>
                <a:path w="43875" h="109147" extrusionOk="0">
                  <a:moveTo>
                    <a:pt x="37774" y="1"/>
                  </a:moveTo>
                  <a:cubicBezTo>
                    <a:pt x="37057" y="18627"/>
                    <a:pt x="32327" y="37481"/>
                    <a:pt x="25509" y="49257"/>
                  </a:cubicBezTo>
                  <a:cubicBezTo>
                    <a:pt x="17909" y="62272"/>
                    <a:pt x="16637" y="75353"/>
                    <a:pt x="15593" y="85889"/>
                  </a:cubicBezTo>
                  <a:cubicBezTo>
                    <a:pt x="14321" y="98839"/>
                    <a:pt x="13407" y="103014"/>
                    <a:pt x="7438" y="103014"/>
                  </a:cubicBezTo>
                  <a:lnTo>
                    <a:pt x="0" y="103014"/>
                  </a:lnTo>
                  <a:lnTo>
                    <a:pt x="0" y="109147"/>
                  </a:lnTo>
                  <a:lnTo>
                    <a:pt x="7438" y="109147"/>
                  </a:lnTo>
                  <a:cubicBezTo>
                    <a:pt x="12918" y="109147"/>
                    <a:pt x="16767" y="106635"/>
                    <a:pt x="18887" y="101742"/>
                  </a:cubicBezTo>
                  <a:cubicBezTo>
                    <a:pt x="20584" y="97795"/>
                    <a:pt x="21073" y="92543"/>
                    <a:pt x="21693" y="86476"/>
                  </a:cubicBezTo>
                  <a:cubicBezTo>
                    <a:pt x="22671" y="76560"/>
                    <a:pt x="23878" y="64197"/>
                    <a:pt x="30794" y="52323"/>
                  </a:cubicBezTo>
                  <a:cubicBezTo>
                    <a:pt x="38100" y="39765"/>
                    <a:pt x="43124" y="19801"/>
                    <a:pt x="43874" y="262"/>
                  </a:cubicBezTo>
                  <a:lnTo>
                    <a:pt x="37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606325" y="988375"/>
              <a:ext cx="2387800" cy="4468950"/>
            </a:xfrm>
            <a:custGeom>
              <a:avLst/>
              <a:gdLst/>
              <a:ahLst/>
              <a:cxnLst/>
              <a:rect l="l" t="t" r="r" b="b"/>
              <a:pathLst>
                <a:path w="95512" h="178758" extrusionOk="0">
                  <a:moveTo>
                    <a:pt x="37121" y="0"/>
                  </a:moveTo>
                  <a:cubicBezTo>
                    <a:pt x="28542" y="0"/>
                    <a:pt x="13733" y="9493"/>
                    <a:pt x="6198" y="17974"/>
                  </a:cubicBezTo>
                  <a:cubicBezTo>
                    <a:pt x="1925" y="22802"/>
                    <a:pt x="0" y="27173"/>
                    <a:pt x="457" y="30957"/>
                  </a:cubicBezTo>
                  <a:lnTo>
                    <a:pt x="15723" y="157717"/>
                  </a:lnTo>
                  <a:cubicBezTo>
                    <a:pt x="16408" y="163393"/>
                    <a:pt x="18789" y="168580"/>
                    <a:pt x="22410" y="172396"/>
                  </a:cubicBezTo>
                  <a:cubicBezTo>
                    <a:pt x="26357" y="176572"/>
                    <a:pt x="31446" y="178757"/>
                    <a:pt x="37121" y="178757"/>
                  </a:cubicBezTo>
                  <a:lnTo>
                    <a:pt x="58390" y="178757"/>
                  </a:lnTo>
                  <a:cubicBezTo>
                    <a:pt x="64066" y="178757"/>
                    <a:pt x="69154" y="176572"/>
                    <a:pt x="73101" y="172396"/>
                  </a:cubicBezTo>
                  <a:cubicBezTo>
                    <a:pt x="76722" y="168580"/>
                    <a:pt x="79103" y="163393"/>
                    <a:pt x="79788" y="157717"/>
                  </a:cubicBezTo>
                  <a:lnTo>
                    <a:pt x="82104" y="138309"/>
                  </a:lnTo>
                  <a:lnTo>
                    <a:pt x="76037" y="137591"/>
                  </a:lnTo>
                  <a:lnTo>
                    <a:pt x="73688" y="157000"/>
                  </a:lnTo>
                  <a:cubicBezTo>
                    <a:pt x="72775" y="164535"/>
                    <a:pt x="67621" y="172657"/>
                    <a:pt x="58390" y="172657"/>
                  </a:cubicBezTo>
                  <a:lnTo>
                    <a:pt x="37121" y="172657"/>
                  </a:lnTo>
                  <a:cubicBezTo>
                    <a:pt x="27890" y="172657"/>
                    <a:pt x="22704" y="164535"/>
                    <a:pt x="21823" y="157000"/>
                  </a:cubicBezTo>
                  <a:lnTo>
                    <a:pt x="6524" y="30206"/>
                  </a:lnTo>
                  <a:cubicBezTo>
                    <a:pt x="6426" y="29326"/>
                    <a:pt x="6622" y="26749"/>
                    <a:pt x="10797" y="22051"/>
                  </a:cubicBezTo>
                  <a:cubicBezTo>
                    <a:pt x="18398" y="13472"/>
                    <a:pt x="31609" y="6133"/>
                    <a:pt x="37121" y="6133"/>
                  </a:cubicBezTo>
                  <a:lnTo>
                    <a:pt x="58390" y="6133"/>
                  </a:lnTo>
                  <a:cubicBezTo>
                    <a:pt x="63902" y="6133"/>
                    <a:pt x="77113" y="13472"/>
                    <a:pt x="84714" y="22051"/>
                  </a:cubicBezTo>
                  <a:cubicBezTo>
                    <a:pt x="88889" y="26749"/>
                    <a:pt x="89085" y="29326"/>
                    <a:pt x="88987" y="30206"/>
                  </a:cubicBezTo>
                  <a:lnTo>
                    <a:pt x="76787" y="131491"/>
                  </a:lnTo>
                  <a:lnTo>
                    <a:pt x="82855" y="132241"/>
                  </a:lnTo>
                  <a:lnTo>
                    <a:pt x="95054" y="30957"/>
                  </a:lnTo>
                  <a:cubicBezTo>
                    <a:pt x="95511" y="27173"/>
                    <a:pt x="93586" y="22802"/>
                    <a:pt x="89313" y="17974"/>
                  </a:cubicBezTo>
                  <a:cubicBezTo>
                    <a:pt x="81778" y="9493"/>
                    <a:pt x="66969" y="0"/>
                    <a:pt x="583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232625" y="4276450"/>
              <a:ext cx="169650" cy="170475"/>
            </a:xfrm>
            <a:custGeom>
              <a:avLst/>
              <a:gdLst/>
              <a:ahLst/>
              <a:cxnLst/>
              <a:rect l="l" t="t" r="r" b="b"/>
              <a:pathLst>
                <a:path w="6786" h="6819" extrusionOk="0">
                  <a:moveTo>
                    <a:pt x="6067" y="1"/>
                  </a:moveTo>
                  <a:lnTo>
                    <a:pt x="0" y="751"/>
                  </a:lnTo>
                  <a:lnTo>
                    <a:pt x="718" y="6818"/>
                  </a:lnTo>
                  <a:lnTo>
                    <a:pt x="6785" y="6100"/>
                  </a:lnTo>
                  <a:lnTo>
                    <a:pt x="60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659325" y="47690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6133" y="6134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5134350" y="152332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4416725" y="2482350"/>
              <a:ext cx="170450" cy="169650"/>
            </a:xfrm>
            <a:custGeom>
              <a:avLst/>
              <a:gdLst/>
              <a:ahLst/>
              <a:cxnLst/>
              <a:rect l="l" t="t" r="r" b="b"/>
              <a:pathLst>
                <a:path w="6818" h="6786" extrusionOk="0">
                  <a:moveTo>
                    <a:pt x="750" y="1"/>
                  </a:moveTo>
                  <a:lnTo>
                    <a:pt x="0" y="6068"/>
                  </a:lnTo>
                  <a:lnTo>
                    <a:pt x="6100" y="6786"/>
                  </a:lnTo>
                  <a:lnTo>
                    <a:pt x="6818" y="719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3267675" y="4579825"/>
              <a:ext cx="419200" cy="571675"/>
            </a:xfrm>
            <a:custGeom>
              <a:avLst/>
              <a:gdLst/>
              <a:ahLst/>
              <a:cxnLst/>
              <a:rect l="l" t="t" r="r" b="b"/>
              <a:pathLst>
                <a:path w="16768" h="22867" extrusionOk="0">
                  <a:moveTo>
                    <a:pt x="6068" y="0"/>
                  </a:moveTo>
                  <a:lnTo>
                    <a:pt x="1" y="750"/>
                  </a:lnTo>
                  <a:lnTo>
                    <a:pt x="1436" y="12591"/>
                  </a:lnTo>
                  <a:cubicBezTo>
                    <a:pt x="2056" y="17713"/>
                    <a:pt x="5155" y="22867"/>
                    <a:pt x="10667" y="22867"/>
                  </a:cubicBezTo>
                  <a:lnTo>
                    <a:pt x="16767" y="22867"/>
                  </a:lnTo>
                  <a:lnTo>
                    <a:pt x="16767" y="16767"/>
                  </a:lnTo>
                  <a:lnTo>
                    <a:pt x="10667" y="16767"/>
                  </a:lnTo>
                  <a:cubicBezTo>
                    <a:pt x="8776" y="16767"/>
                    <a:pt x="7732" y="13766"/>
                    <a:pt x="7503" y="11874"/>
                  </a:cubicBezTo>
                  <a:lnTo>
                    <a:pt x="6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4212025" y="1387975"/>
              <a:ext cx="465675" cy="960675"/>
            </a:xfrm>
            <a:custGeom>
              <a:avLst/>
              <a:gdLst/>
              <a:ahLst/>
              <a:cxnLst/>
              <a:rect l="l" t="t" r="r" b="b"/>
              <a:pathLst>
                <a:path w="18627" h="38427" extrusionOk="0">
                  <a:moveTo>
                    <a:pt x="3132" y="0"/>
                  </a:moveTo>
                  <a:lnTo>
                    <a:pt x="1" y="5252"/>
                  </a:lnTo>
                  <a:cubicBezTo>
                    <a:pt x="5187" y="8351"/>
                    <a:pt x="10406" y="12591"/>
                    <a:pt x="12331" y="15233"/>
                  </a:cubicBezTo>
                  <a:lnTo>
                    <a:pt x="9623" y="37676"/>
                  </a:lnTo>
                  <a:lnTo>
                    <a:pt x="15691" y="38426"/>
                  </a:lnTo>
                  <a:lnTo>
                    <a:pt x="18627" y="13929"/>
                  </a:lnTo>
                  <a:lnTo>
                    <a:pt x="18170" y="13048"/>
                  </a:lnTo>
                  <a:cubicBezTo>
                    <a:pt x="15952" y="8938"/>
                    <a:pt x="8808" y="3392"/>
                    <a:pt x="3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3571050" y="238125"/>
              <a:ext cx="458325" cy="597775"/>
            </a:xfrm>
            <a:custGeom>
              <a:avLst/>
              <a:gdLst/>
              <a:ahLst/>
              <a:cxnLst/>
              <a:rect l="l" t="t" r="r" b="b"/>
              <a:pathLst>
                <a:path w="18333" h="23911" extrusionOk="0">
                  <a:moveTo>
                    <a:pt x="0" y="0"/>
                  </a:moveTo>
                  <a:lnTo>
                    <a:pt x="0" y="23910"/>
                  </a:lnTo>
                  <a:lnTo>
                    <a:pt x="6100" y="23910"/>
                  </a:lnTo>
                  <a:lnTo>
                    <a:pt x="6100" y="6133"/>
                  </a:lnTo>
                  <a:lnTo>
                    <a:pt x="12233" y="6133"/>
                  </a:lnTo>
                  <a:lnTo>
                    <a:pt x="12233" y="23910"/>
                  </a:lnTo>
                  <a:lnTo>
                    <a:pt x="18333" y="23910"/>
                  </a:lnTo>
                  <a:lnTo>
                    <a:pt x="183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3876850" y="2771050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3571050" y="2771050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33"/>
          <p:cNvSpPr/>
          <p:nvPr/>
        </p:nvSpPr>
        <p:spPr>
          <a:xfrm>
            <a:off x="4888075" y="1495476"/>
            <a:ext cx="922200" cy="922200"/>
          </a:xfrm>
          <a:prstGeom prst="ellipse">
            <a:avLst/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3"/>
          <p:cNvSpPr/>
          <p:nvPr/>
        </p:nvSpPr>
        <p:spPr>
          <a:xfrm>
            <a:off x="4875300" y="3163789"/>
            <a:ext cx="922200" cy="922200"/>
          </a:xfrm>
          <a:prstGeom prst="ellipse">
            <a:avLst/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6" name="Google Shape;366;p33"/>
          <p:cNvCxnSpPr>
            <a:stCxn id="338" idx="6"/>
            <a:endCxn id="340" idx="1"/>
          </p:cNvCxnSpPr>
          <p:nvPr/>
        </p:nvCxnSpPr>
        <p:spPr>
          <a:xfrm>
            <a:off x="1642200" y="1956576"/>
            <a:ext cx="251100" cy="0"/>
          </a:xfrm>
          <a:prstGeom prst="straightConnector1">
            <a:avLst/>
          </a:prstGeom>
          <a:noFill/>
          <a:ln w="19050" cap="flat" cmpd="sng">
            <a:solidFill>
              <a:srgbClr val="C40A0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33"/>
          <p:cNvCxnSpPr>
            <a:stCxn id="364" idx="6"/>
            <a:endCxn id="339" idx="1"/>
          </p:cNvCxnSpPr>
          <p:nvPr/>
        </p:nvCxnSpPr>
        <p:spPr>
          <a:xfrm>
            <a:off x="5810275" y="1956576"/>
            <a:ext cx="254700" cy="0"/>
          </a:xfrm>
          <a:prstGeom prst="straightConnector1">
            <a:avLst/>
          </a:prstGeom>
          <a:noFill/>
          <a:ln w="19050" cap="flat" cmpd="sng">
            <a:solidFill>
              <a:srgbClr val="82B11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8" name="Google Shape;368;p33"/>
          <p:cNvCxnSpPr>
            <a:stCxn id="365" idx="6"/>
            <a:endCxn id="341" idx="1"/>
          </p:cNvCxnSpPr>
          <p:nvPr/>
        </p:nvCxnSpPr>
        <p:spPr>
          <a:xfrm>
            <a:off x="5797500" y="3624889"/>
            <a:ext cx="267600" cy="0"/>
          </a:xfrm>
          <a:prstGeom prst="straightConnector1">
            <a:avLst/>
          </a:prstGeom>
          <a:noFill/>
          <a:ln w="19050" cap="flat" cmpd="sng">
            <a:solidFill>
              <a:srgbClr val="F85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9" name="Google Shape;369;p33"/>
          <p:cNvGrpSpPr/>
          <p:nvPr/>
        </p:nvGrpSpPr>
        <p:grpSpPr>
          <a:xfrm>
            <a:off x="5218541" y="3304691"/>
            <a:ext cx="261262" cy="640396"/>
            <a:chOff x="2735175" y="238125"/>
            <a:chExt cx="2129275" cy="5219200"/>
          </a:xfrm>
        </p:grpSpPr>
        <p:sp>
          <p:nvSpPr>
            <p:cNvPr id="370" name="Google Shape;370;p33"/>
            <p:cNvSpPr/>
            <p:nvPr/>
          </p:nvSpPr>
          <p:spPr>
            <a:xfrm>
              <a:off x="2921900" y="2914575"/>
              <a:ext cx="1496475" cy="2542750"/>
            </a:xfrm>
            <a:custGeom>
              <a:avLst/>
              <a:gdLst/>
              <a:ahLst/>
              <a:cxnLst/>
              <a:rect l="l" t="t" r="r" b="b"/>
              <a:pathLst>
                <a:path w="59859" h="101710" extrusionOk="0">
                  <a:moveTo>
                    <a:pt x="6036" y="0"/>
                  </a:moveTo>
                  <a:lnTo>
                    <a:pt x="1" y="1012"/>
                  </a:lnTo>
                  <a:lnTo>
                    <a:pt x="15985" y="94011"/>
                  </a:lnTo>
                  <a:lnTo>
                    <a:pt x="23683" y="101709"/>
                  </a:lnTo>
                  <a:lnTo>
                    <a:pt x="45506" y="101709"/>
                  </a:lnTo>
                  <a:lnTo>
                    <a:pt x="53204" y="94011"/>
                  </a:lnTo>
                  <a:lnTo>
                    <a:pt x="59858" y="55324"/>
                  </a:lnTo>
                  <a:lnTo>
                    <a:pt x="53824" y="54280"/>
                  </a:lnTo>
                  <a:lnTo>
                    <a:pt x="51703" y="66643"/>
                  </a:lnTo>
                  <a:lnTo>
                    <a:pt x="41591" y="66643"/>
                  </a:lnTo>
                  <a:lnTo>
                    <a:pt x="41591" y="72775"/>
                  </a:lnTo>
                  <a:lnTo>
                    <a:pt x="50660" y="72775"/>
                  </a:lnTo>
                  <a:lnTo>
                    <a:pt x="47528" y="91075"/>
                  </a:lnTo>
                  <a:lnTo>
                    <a:pt x="42994" y="95609"/>
                  </a:lnTo>
                  <a:lnTo>
                    <a:pt x="26195" y="95609"/>
                  </a:lnTo>
                  <a:lnTo>
                    <a:pt x="21661" y="91075"/>
                  </a:lnTo>
                  <a:lnTo>
                    <a:pt x="9102" y="17713"/>
                  </a:lnTo>
                  <a:lnTo>
                    <a:pt x="22378" y="17713"/>
                  </a:lnTo>
                  <a:lnTo>
                    <a:pt x="22378" y="11613"/>
                  </a:lnTo>
                  <a:lnTo>
                    <a:pt x="8025" y="11613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2820800" y="1564925"/>
              <a:ext cx="1931925" cy="2581875"/>
            </a:xfrm>
            <a:custGeom>
              <a:avLst/>
              <a:gdLst/>
              <a:ahLst/>
              <a:cxnLst/>
              <a:rect l="l" t="t" r="r" b="b"/>
              <a:pathLst>
                <a:path w="77277" h="103275" extrusionOk="0">
                  <a:moveTo>
                    <a:pt x="38655" y="1"/>
                  </a:moveTo>
                  <a:lnTo>
                    <a:pt x="17484" y="3328"/>
                  </a:lnTo>
                  <a:lnTo>
                    <a:pt x="0" y="31316"/>
                  </a:lnTo>
                  <a:lnTo>
                    <a:pt x="3034" y="48996"/>
                  </a:lnTo>
                  <a:lnTo>
                    <a:pt x="9068" y="47952"/>
                  </a:lnTo>
                  <a:lnTo>
                    <a:pt x="6818" y="35002"/>
                  </a:lnTo>
                  <a:lnTo>
                    <a:pt x="32522" y="35002"/>
                  </a:lnTo>
                  <a:lnTo>
                    <a:pt x="32522" y="28902"/>
                  </a:lnTo>
                  <a:lnTo>
                    <a:pt x="8710" y="28902"/>
                  </a:lnTo>
                  <a:lnTo>
                    <a:pt x="21203" y="8938"/>
                  </a:lnTo>
                  <a:lnTo>
                    <a:pt x="38655" y="6166"/>
                  </a:lnTo>
                  <a:lnTo>
                    <a:pt x="56106" y="8938"/>
                  </a:lnTo>
                  <a:lnTo>
                    <a:pt x="70850" y="32588"/>
                  </a:lnTo>
                  <a:lnTo>
                    <a:pt x="68339" y="47234"/>
                  </a:lnTo>
                  <a:lnTo>
                    <a:pt x="53856" y="47234"/>
                  </a:lnTo>
                  <a:lnTo>
                    <a:pt x="53856" y="53367"/>
                  </a:lnTo>
                  <a:lnTo>
                    <a:pt x="67295" y="53367"/>
                  </a:lnTo>
                  <a:lnTo>
                    <a:pt x="62043" y="83931"/>
                  </a:lnTo>
                  <a:lnTo>
                    <a:pt x="46679" y="83931"/>
                  </a:lnTo>
                  <a:lnTo>
                    <a:pt x="46679" y="90064"/>
                  </a:lnTo>
                  <a:lnTo>
                    <a:pt x="60999" y="90064"/>
                  </a:lnTo>
                  <a:lnTo>
                    <a:pt x="58912" y="102231"/>
                  </a:lnTo>
                  <a:lnTo>
                    <a:pt x="64946" y="103275"/>
                  </a:lnTo>
                  <a:lnTo>
                    <a:pt x="77277" y="31316"/>
                  </a:lnTo>
                  <a:lnTo>
                    <a:pt x="59792" y="3328"/>
                  </a:lnTo>
                  <a:lnTo>
                    <a:pt x="38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2735175" y="238125"/>
              <a:ext cx="2129275" cy="1395325"/>
            </a:xfrm>
            <a:custGeom>
              <a:avLst/>
              <a:gdLst/>
              <a:ahLst/>
              <a:cxnLst/>
              <a:rect l="l" t="t" r="r" b="b"/>
              <a:pathLst>
                <a:path w="85171" h="55813" extrusionOk="0">
                  <a:moveTo>
                    <a:pt x="42080" y="0"/>
                  </a:moveTo>
                  <a:cubicBezTo>
                    <a:pt x="33631" y="0"/>
                    <a:pt x="26781" y="6850"/>
                    <a:pt x="26781" y="15299"/>
                  </a:cubicBezTo>
                  <a:lnTo>
                    <a:pt x="26781" y="27368"/>
                  </a:lnTo>
                  <a:lnTo>
                    <a:pt x="26487" y="27074"/>
                  </a:lnTo>
                  <a:cubicBezTo>
                    <a:pt x="23503" y="24090"/>
                    <a:pt x="19588" y="22597"/>
                    <a:pt x="15674" y="22597"/>
                  </a:cubicBezTo>
                  <a:cubicBezTo>
                    <a:pt x="11759" y="22597"/>
                    <a:pt x="7845" y="24090"/>
                    <a:pt x="4860" y="27074"/>
                  </a:cubicBezTo>
                  <a:cubicBezTo>
                    <a:pt x="1729" y="30206"/>
                    <a:pt x="0" y="34708"/>
                    <a:pt x="228" y="39144"/>
                  </a:cubicBezTo>
                  <a:cubicBezTo>
                    <a:pt x="457" y="43091"/>
                    <a:pt x="2186" y="46549"/>
                    <a:pt x="5121" y="48930"/>
                  </a:cubicBezTo>
                  <a:lnTo>
                    <a:pt x="13635" y="55813"/>
                  </a:lnTo>
                  <a:lnTo>
                    <a:pt x="17484" y="51050"/>
                  </a:lnTo>
                  <a:lnTo>
                    <a:pt x="8938" y="44167"/>
                  </a:lnTo>
                  <a:cubicBezTo>
                    <a:pt x="7372" y="42895"/>
                    <a:pt x="6459" y="41003"/>
                    <a:pt x="6361" y="38818"/>
                  </a:cubicBezTo>
                  <a:cubicBezTo>
                    <a:pt x="6198" y="36110"/>
                    <a:pt x="7274" y="33338"/>
                    <a:pt x="9199" y="31413"/>
                  </a:cubicBezTo>
                  <a:cubicBezTo>
                    <a:pt x="10977" y="29619"/>
                    <a:pt x="13325" y="28722"/>
                    <a:pt x="15674" y="28722"/>
                  </a:cubicBezTo>
                  <a:cubicBezTo>
                    <a:pt x="18022" y="28722"/>
                    <a:pt x="20371" y="29619"/>
                    <a:pt x="22149" y="31413"/>
                  </a:cubicBezTo>
                  <a:lnTo>
                    <a:pt x="27075" y="36306"/>
                  </a:lnTo>
                  <a:lnTo>
                    <a:pt x="30239" y="49028"/>
                  </a:lnTo>
                  <a:lnTo>
                    <a:pt x="36175" y="47527"/>
                  </a:lnTo>
                  <a:lnTo>
                    <a:pt x="32881" y="34381"/>
                  </a:lnTo>
                  <a:lnTo>
                    <a:pt x="32881" y="15299"/>
                  </a:lnTo>
                  <a:cubicBezTo>
                    <a:pt x="32881" y="10243"/>
                    <a:pt x="36991" y="6100"/>
                    <a:pt x="42080" y="6100"/>
                  </a:cubicBezTo>
                  <a:cubicBezTo>
                    <a:pt x="47136" y="6100"/>
                    <a:pt x="51246" y="10243"/>
                    <a:pt x="51246" y="15299"/>
                  </a:cubicBezTo>
                  <a:lnTo>
                    <a:pt x="51246" y="34381"/>
                  </a:lnTo>
                  <a:lnTo>
                    <a:pt x="47951" y="47527"/>
                  </a:lnTo>
                  <a:lnTo>
                    <a:pt x="53888" y="49028"/>
                  </a:lnTo>
                  <a:lnTo>
                    <a:pt x="57052" y="36306"/>
                  </a:lnTo>
                  <a:lnTo>
                    <a:pt x="63054" y="30304"/>
                  </a:lnTo>
                  <a:cubicBezTo>
                    <a:pt x="64783" y="28608"/>
                    <a:pt x="67066" y="27629"/>
                    <a:pt x="69546" y="27629"/>
                  </a:cubicBezTo>
                  <a:cubicBezTo>
                    <a:pt x="71992" y="27629"/>
                    <a:pt x="74308" y="28608"/>
                    <a:pt x="76037" y="30304"/>
                  </a:cubicBezTo>
                  <a:cubicBezTo>
                    <a:pt x="77929" y="32228"/>
                    <a:pt x="79005" y="34968"/>
                    <a:pt x="78842" y="37643"/>
                  </a:cubicBezTo>
                  <a:cubicBezTo>
                    <a:pt x="78744" y="39861"/>
                    <a:pt x="77831" y="41819"/>
                    <a:pt x="76265" y="43091"/>
                  </a:cubicBezTo>
                  <a:lnTo>
                    <a:pt x="66577" y="50985"/>
                  </a:lnTo>
                  <a:lnTo>
                    <a:pt x="70459" y="55715"/>
                  </a:lnTo>
                  <a:lnTo>
                    <a:pt x="80114" y="47821"/>
                  </a:lnTo>
                  <a:cubicBezTo>
                    <a:pt x="83050" y="45439"/>
                    <a:pt x="84779" y="41917"/>
                    <a:pt x="84975" y="37970"/>
                  </a:cubicBezTo>
                  <a:cubicBezTo>
                    <a:pt x="85170" y="33566"/>
                    <a:pt x="83474" y="29097"/>
                    <a:pt x="80343" y="25998"/>
                  </a:cubicBezTo>
                  <a:cubicBezTo>
                    <a:pt x="77472" y="23127"/>
                    <a:pt x="73623" y="21529"/>
                    <a:pt x="69546" y="21529"/>
                  </a:cubicBezTo>
                  <a:cubicBezTo>
                    <a:pt x="65435" y="21529"/>
                    <a:pt x="61619" y="23127"/>
                    <a:pt x="58716" y="25998"/>
                  </a:cubicBezTo>
                  <a:lnTo>
                    <a:pt x="57346" y="27368"/>
                  </a:lnTo>
                  <a:lnTo>
                    <a:pt x="57346" y="15299"/>
                  </a:lnTo>
                  <a:cubicBezTo>
                    <a:pt x="57346" y="6850"/>
                    <a:pt x="50496" y="0"/>
                    <a:pt x="420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3861375" y="27457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3710500" y="6205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575950" y="4915800"/>
              <a:ext cx="176150" cy="174550"/>
            </a:xfrm>
            <a:custGeom>
              <a:avLst/>
              <a:gdLst/>
              <a:ahLst/>
              <a:cxnLst/>
              <a:rect l="l" t="t" r="r" b="b"/>
              <a:pathLst>
                <a:path w="7046" h="6982" extrusionOk="0">
                  <a:moveTo>
                    <a:pt x="6035" y="1"/>
                  </a:moveTo>
                  <a:lnTo>
                    <a:pt x="0" y="1044"/>
                  </a:lnTo>
                  <a:lnTo>
                    <a:pt x="1011" y="6981"/>
                  </a:lnTo>
                  <a:lnTo>
                    <a:pt x="7046" y="5970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385125" y="3801025"/>
              <a:ext cx="316425" cy="992475"/>
            </a:xfrm>
            <a:custGeom>
              <a:avLst/>
              <a:gdLst/>
              <a:ahLst/>
              <a:cxnLst/>
              <a:rect l="l" t="t" r="r" b="b"/>
              <a:pathLst>
                <a:path w="12657" h="39699" extrusionOk="0">
                  <a:moveTo>
                    <a:pt x="6002" y="0"/>
                  </a:moveTo>
                  <a:lnTo>
                    <a:pt x="0" y="1044"/>
                  </a:lnTo>
                  <a:lnTo>
                    <a:pt x="6622" y="39699"/>
                  </a:lnTo>
                  <a:lnTo>
                    <a:pt x="12657" y="38655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3962475" y="2049325"/>
              <a:ext cx="305850" cy="305850"/>
            </a:xfrm>
            <a:custGeom>
              <a:avLst/>
              <a:gdLst/>
              <a:ahLst/>
              <a:cxnLst/>
              <a:rect l="l" t="t" r="r" b="b"/>
              <a:pathLst>
                <a:path w="12234" h="12234" extrusionOk="0">
                  <a:moveTo>
                    <a:pt x="1" y="1"/>
                  </a:moveTo>
                  <a:lnTo>
                    <a:pt x="1" y="6101"/>
                  </a:lnTo>
                  <a:lnTo>
                    <a:pt x="6133" y="6101"/>
                  </a:lnTo>
                  <a:lnTo>
                    <a:pt x="6133" y="1"/>
                  </a:lnTo>
                  <a:close/>
                  <a:moveTo>
                    <a:pt x="6133" y="6101"/>
                  </a:moveTo>
                  <a:lnTo>
                    <a:pt x="6133" y="12233"/>
                  </a:lnTo>
                  <a:lnTo>
                    <a:pt x="12233" y="12233"/>
                  </a:lnTo>
                  <a:lnTo>
                    <a:pt x="12233" y="6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3633850" y="3204900"/>
              <a:ext cx="153325" cy="152500"/>
            </a:xfrm>
            <a:custGeom>
              <a:avLst/>
              <a:gdLst/>
              <a:ahLst/>
              <a:cxnLst/>
              <a:rect l="l" t="t" r="r" b="b"/>
              <a:pathLst>
                <a:path w="6133" h="6100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33"/>
          <p:cNvGrpSpPr/>
          <p:nvPr/>
        </p:nvGrpSpPr>
        <p:grpSpPr>
          <a:xfrm>
            <a:off x="5079361" y="1700254"/>
            <a:ext cx="514091" cy="512646"/>
            <a:chOff x="1190625" y="245450"/>
            <a:chExt cx="5219200" cy="5204525"/>
          </a:xfrm>
        </p:grpSpPr>
        <p:sp>
          <p:nvSpPr>
            <p:cNvPr id="380" name="Google Shape;380;p33"/>
            <p:cNvSpPr/>
            <p:nvPr/>
          </p:nvSpPr>
          <p:spPr>
            <a:xfrm>
              <a:off x="2309475" y="3186950"/>
              <a:ext cx="521950" cy="399625"/>
            </a:xfrm>
            <a:custGeom>
              <a:avLst/>
              <a:gdLst/>
              <a:ahLst/>
              <a:cxnLst/>
              <a:rect l="l" t="t" r="r" b="b"/>
              <a:pathLst>
                <a:path w="20878" h="15985" extrusionOk="0">
                  <a:moveTo>
                    <a:pt x="19572" y="0"/>
                  </a:moveTo>
                  <a:cubicBezTo>
                    <a:pt x="13375" y="1370"/>
                    <a:pt x="4600" y="4208"/>
                    <a:pt x="0" y="13179"/>
                  </a:cubicBezTo>
                  <a:lnTo>
                    <a:pt x="5448" y="15984"/>
                  </a:lnTo>
                  <a:cubicBezTo>
                    <a:pt x="8090" y="10830"/>
                    <a:pt x="12853" y="7731"/>
                    <a:pt x="20877" y="5970"/>
                  </a:cubicBezTo>
                  <a:lnTo>
                    <a:pt x="19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2170025" y="3654225"/>
              <a:ext cx="206350" cy="206350"/>
            </a:xfrm>
            <a:custGeom>
              <a:avLst/>
              <a:gdLst/>
              <a:ahLst/>
              <a:cxnLst/>
              <a:rect l="l" t="t" r="r" b="b"/>
              <a:pathLst>
                <a:path w="8254" h="8254" extrusionOk="0">
                  <a:moveTo>
                    <a:pt x="2806" y="1"/>
                  </a:moveTo>
                  <a:lnTo>
                    <a:pt x="0" y="5448"/>
                  </a:lnTo>
                  <a:lnTo>
                    <a:pt x="5448" y="8253"/>
                  </a:lnTo>
                  <a:lnTo>
                    <a:pt x="8253" y="2806"/>
                  </a:lnTo>
                  <a:lnTo>
                    <a:pt x="28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3302750" y="1302325"/>
              <a:ext cx="215325" cy="215325"/>
            </a:xfrm>
            <a:custGeom>
              <a:avLst/>
              <a:gdLst/>
              <a:ahLst/>
              <a:cxnLst/>
              <a:rect l="l" t="t" r="r" b="b"/>
              <a:pathLst>
                <a:path w="8613" h="8613" extrusionOk="0">
                  <a:moveTo>
                    <a:pt x="4665" y="1"/>
                  </a:moveTo>
                  <a:lnTo>
                    <a:pt x="0" y="3948"/>
                  </a:lnTo>
                  <a:lnTo>
                    <a:pt x="3947" y="8613"/>
                  </a:lnTo>
                  <a:lnTo>
                    <a:pt x="8612" y="4666"/>
                  </a:lnTo>
                  <a:lnTo>
                    <a:pt x="4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2673175" y="860325"/>
              <a:ext cx="647550" cy="424100"/>
            </a:xfrm>
            <a:custGeom>
              <a:avLst/>
              <a:gdLst/>
              <a:ahLst/>
              <a:cxnLst/>
              <a:rect l="l" t="t" r="r" b="b"/>
              <a:pathLst>
                <a:path w="25902" h="16964" extrusionOk="0">
                  <a:moveTo>
                    <a:pt x="1860" y="1"/>
                  </a:moveTo>
                  <a:lnTo>
                    <a:pt x="1" y="5840"/>
                  </a:lnTo>
                  <a:cubicBezTo>
                    <a:pt x="8841" y="8645"/>
                    <a:pt x="16539" y="11418"/>
                    <a:pt x="21236" y="16963"/>
                  </a:cubicBezTo>
                  <a:lnTo>
                    <a:pt x="25901" y="13016"/>
                  </a:lnTo>
                  <a:cubicBezTo>
                    <a:pt x="19671" y="5677"/>
                    <a:pt x="9395" y="2415"/>
                    <a:pt x="18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4181850" y="3995100"/>
              <a:ext cx="394725" cy="595350"/>
            </a:xfrm>
            <a:custGeom>
              <a:avLst/>
              <a:gdLst/>
              <a:ahLst/>
              <a:cxnLst/>
              <a:rect l="l" t="t" r="r" b="b"/>
              <a:pathLst>
                <a:path w="15789" h="23814" extrusionOk="0">
                  <a:moveTo>
                    <a:pt x="5970" y="1"/>
                  </a:moveTo>
                  <a:lnTo>
                    <a:pt x="1" y="1338"/>
                  </a:lnTo>
                  <a:cubicBezTo>
                    <a:pt x="1893" y="9982"/>
                    <a:pt x="4731" y="18692"/>
                    <a:pt x="12364" y="23813"/>
                  </a:cubicBezTo>
                  <a:lnTo>
                    <a:pt x="15789" y="18725"/>
                  </a:lnTo>
                  <a:cubicBezTo>
                    <a:pt x="10243" y="15006"/>
                    <a:pt x="7862" y="8547"/>
                    <a:pt x="5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4587975" y="2355950"/>
              <a:ext cx="611650" cy="383325"/>
            </a:xfrm>
            <a:custGeom>
              <a:avLst/>
              <a:gdLst/>
              <a:ahLst/>
              <a:cxnLst/>
              <a:rect l="l" t="t" r="r" b="b"/>
              <a:pathLst>
                <a:path w="24466" h="15333" extrusionOk="0">
                  <a:moveTo>
                    <a:pt x="19703" y="1"/>
                  </a:moveTo>
                  <a:cubicBezTo>
                    <a:pt x="15397" y="5350"/>
                    <a:pt x="9134" y="8286"/>
                    <a:pt x="0" y="9232"/>
                  </a:cubicBezTo>
                  <a:lnTo>
                    <a:pt x="653" y="15332"/>
                  </a:lnTo>
                  <a:cubicBezTo>
                    <a:pt x="11352" y="14190"/>
                    <a:pt x="19148" y="10439"/>
                    <a:pt x="24465" y="3850"/>
                  </a:cubicBezTo>
                  <a:lnTo>
                    <a:pt x="19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170225" y="2112125"/>
              <a:ext cx="214500" cy="213675"/>
            </a:xfrm>
            <a:custGeom>
              <a:avLst/>
              <a:gdLst/>
              <a:ahLst/>
              <a:cxnLst/>
              <a:rect l="l" t="t" r="r" b="b"/>
              <a:pathLst>
                <a:path w="8580" h="8547" extrusionOk="0">
                  <a:moveTo>
                    <a:pt x="3654" y="0"/>
                  </a:moveTo>
                  <a:lnTo>
                    <a:pt x="1" y="4893"/>
                  </a:lnTo>
                  <a:lnTo>
                    <a:pt x="4927" y="8547"/>
                  </a:lnTo>
                  <a:lnTo>
                    <a:pt x="8580" y="3621"/>
                  </a:lnTo>
                  <a:lnTo>
                    <a:pt x="3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618950" y="4548825"/>
              <a:ext cx="212075" cy="212050"/>
            </a:xfrm>
            <a:custGeom>
              <a:avLst/>
              <a:gdLst/>
              <a:ahLst/>
              <a:cxnLst/>
              <a:rect l="l" t="t" r="r" b="b"/>
              <a:pathLst>
                <a:path w="8483" h="8482" extrusionOk="0">
                  <a:moveTo>
                    <a:pt x="3393" y="1"/>
                  </a:moveTo>
                  <a:lnTo>
                    <a:pt x="1" y="5089"/>
                  </a:lnTo>
                  <a:lnTo>
                    <a:pt x="5057" y="8482"/>
                  </a:lnTo>
                  <a:lnTo>
                    <a:pt x="8482" y="3426"/>
                  </a:lnTo>
                  <a:lnTo>
                    <a:pt x="3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1190625" y="245450"/>
              <a:ext cx="2681375" cy="1622875"/>
            </a:xfrm>
            <a:custGeom>
              <a:avLst/>
              <a:gdLst/>
              <a:ahLst/>
              <a:cxnLst/>
              <a:rect l="l" t="t" r="r" b="b"/>
              <a:pathLst>
                <a:path w="107255" h="64915" extrusionOk="0">
                  <a:moveTo>
                    <a:pt x="0" y="1"/>
                  </a:moveTo>
                  <a:lnTo>
                    <a:pt x="587" y="4045"/>
                  </a:lnTo>
                  <a:cubicBezTo>
                    <a:pt x="1076" y="7438"/>
                    <a:pt x="1533" y="10798"/>
                    <a:pt x="2022" y="14092"/>
                  </a:cubicBezTo>
                  <a:cubicBezTo>
                    <a:pt x="4632" y="32620"/>
                    <a:pt x="7079" y="50137"/>
                    <a:pt x="11580" y="64914"/>
                  </a:cubicBezTo>
                  <a:lnTo>
                    <a:pt x="17452" y="63120"/>
                  </a:lnTo>
                  <a:cubicBezTo>
                    <a:pt x="13081" y="48800"/>
                    <a:pt x="10634" y="31511"/>
                    <a:pt x="8090" y="13244"/>
                  </a:cubicBezTo>
                  <a:cubicBezTo>
                    <a:pt x="7796" y="11254"/>
                    <a:pt x="7503" y="9232"/>
                    <a:pt x="7209" y="7210"/>
                  </a:cubicBezTo>
                  <a:lnTo>
                    <a:pt x="7209" y="7210"/>
                  </a:lnTo>
                  <a:cubicBezTo>
                    <a:pt x="9297" y="7536"/>
                    <a:pt x="11352" y="7797"/>
                    <a:pt x="13407" y="8090"/>
                  </a:cubicBezTo>
                  <a:cubicBezTo>
                    <a:pt x="55813" y="14125"/>
                    <a:pt x="89313" y="18887"/>
                    <a:pt x="101578" y="48898"/>
                  </a:cubicBezTo>
                  <a:lnTo>
                    <a:pt x="107254" y="46582"/>
                  </a:lnTo>
                  <a:cubicBezTo>
                    <a:pt x="100991" y="31218"/>
                    <a:pt x="89574" y="20845"/>
                    <a:pt x="71405" y="13962"/>
                  </a:cubicBezTo>
                  <a:cubicBezTo>
                    <a:pt x="55389" y="7895"/>
                    <a:pt x="35425" y="5057"/>
                    <a:pt x="14255" y="2056"/>
                  </a:cubicBezTo>
                  <a:cubicBezTo>
                    <a:pt x="10895" y="1566"/>
                    <a:pt x="7503" y="1077"/>
                    <a:pt x="4045" y="58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4910100" y="2946375"/>
              <a:ext cx="1499725" cy="2503600"/>
            </a:xfrm>
            <a:custGeom>
              <a:avLst/>
              <a:gdLst/>
              <a:ahLst/>
              <a:cxnLst/>
              <a:rect l="l" t="t" r="r" b="b"/>
              <a:pathLst>
                <a:path w="59989" h="100144" extrusionOk="0">
                  <a:moveTo>
                    <a:pt x="17941" y="1"/>
                  </a:moveTo>
                  <a:lnTo>
                    <a:pt x="15462" y="5579"/>
                  </a:lnTo>
                  <a:cubicBezTo>
                    <a:pt x="42047" y="17517"/>
                    <a:pt x="46418" y="48311"/>
                    <a:pt x="51964" y="87291"/>
                  </a:cubicBezTo>
                  <a:cubicBezTo>
                    <a:pt x="52225" y="89151"/>
                    <a:pt x="52486" y="91043"/>
                    <a:pt x="52747" y="92935"/>
                  </a:cubicBezTo>
                  <a:cubicBezTo>
                    <a:pt x="50887" y="92641"/>
                    <a:pt x="48995" y="92380"/>
                    <a:pt x="47169" y="92119"/>
                  </a:cubicBezTo>
                  <a:cubicBezTo>
                    <a:pt x="30532" y="89770"/>
                    <a:pt x="14842" y="87552"/>
                    <a:pt x="1729" y="83605"/>
                  </a:cubicBezTo>
                  <a:lnTo>
                    <a:pt x="0" y="89477"/>
                  </a:lnTo>
                  <a:cubicBezTo>
                    <a:pt x="13537" y="93522"/>
                    <a:pt x="29456" y="95805"/>
                    <a:pt x="46288" y="98186"/>
                  </a:cubicBezTo>
                  <a:cubicBezTo>
                    <a:pt x="49452" y="98643"/>
                    <a:pt x="52681" y="99100"/>
                    <a:pt x="55911" y="99556"/>
                  </a:cubicBezTo>
                  <a:lnTo>
                    <a:pt x="59988" y="100144"/>
                  </a:lnTo>
                  <a:lnTo>
                    <a:pt x="59988" y="100144"/>
                  </a:lnTo>
                  <a:lnTo>
                    <a:pt x="59401" y="96099"/>
                  </a:lnTo>
                  <a:cubicBezTo>
                    <a:pt x="58912" y="92837"/>
                    <a:pt x="58455" y="89607"/>
                    <a:pt x="57998" y="86411"/>
                  </a:cubicBezTo>
                  <a:cubicBezTo>
                    <a:pt x="55258" y="66969"/>
                    <a:pt x="52649" y="48572"/>
                    <a:pt x="47169" y="33730"/>
                  </a:cubicBezTo>
                  <a:cubicBezTo>
                    <a:pt x="40938" y="16865"/>
                    <a:pt x="31674" y="6133"/>
                    <a:pt x="17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1485000" y="1965325"/>
              <a:ext cx="2219825" cy="3357425"/>
            </a:xfrm>
            <a:custGeom>
              <a:avLst/>
              <a:gdLst/>
              <a:ahLst/>
              <a:cxnLst/>
              <a:rect l="l" t="t" r="r" b="b"/>
              <a:pathLst>
                <a:path w="88793" h="134297" extrusionOk="0">
                  <a:moveTo>
                    <a:pt x="7569" y="1"/>
                  </a:moveTo>
                  <a:lnTo>
                    <a:pt x="1795" y="2089"/>
                  </a:lnTo>
                  <a:cubicBezTo>
                    <a:pt x="9134" y="22117"/>
                    <a:pt x="20780" y="34382"/>
                    <a:pt x="38068" y="39993"/>
                  </a:cubicBezTo>
                  <a:cubicBezTo>
                    <a:pt x="29130" y="44364"/>
                    <a:pt x="22248" y="51018"/>
                    <a:pt x="17094" y="60152"/>
                  </a:cubicBezTo>
                  <a:cubicBezTo>
                    <a:pt x="8319" y="75614"/>
                    <a:pt x="5416" y="96360"/>
                    <a:pt x="2023" y="120368"/>
                  </a:cubicBezTo>
                  <a:cubicBezTo>
                    <a:pt x="1567" y="123598"/>
                    <a:pt x="1077" y="126892"/>
                    <a:pt x="588" y="130252"/>
                  </a:cubicBezTo>
                  <a:lnTo>
                    <a:pt x="1" y="134297"/>
                  </a:lnTo>
                  <a:lnTo>
                    <a:pt x="4078" y="133710"/>
                  </a:lnTo>
                  <a:cubicBezTo>
                    <a:pt x="7503" y="133220"/>
                    <a:pt x="10896" y="132731"/>
                    <a:pt x="14256" y="132274"/>
                  </a:cubicBezTo>
                  <a:cubicBezTo>
                    <a:pt x="46125" y="127773"/>
                    <a:pt x="73656" y="123891"/>
                    <a:pt x="88792" y="105233"/>
                  </a:cubicBezTo>
                  <a:lnTo>
                    <a:pt x="84030" y="101383"/>
                  </a:lnTo>
                  <a:cubicBezTo>
                    <a:pt x="70427" y="118183"/>
                    <a:pt x="44005" y="121901"/>
                    <a:pt x="13408" y="126207"/>
                  </a:cubicBezTo>
                  <a:cubicBezTo>
                    <a:pt x="11352" y="126501"/>
                    <a:pt x="9297" y="126794"/>
                    <a:pt x="7242" y="127088"/>
                  </a:cubicBezTo>
                  <a:cubicBezTo>
                    <a:pt x="7536" y="125098"/>
                    <a:pt x="7797" y="123141"/>
                    <a:pt x="8058" y="121216"/>
                  </a:cubicBezTo>
                  <a:cubicBezTo>
                    <a:pt x="11385" y="97828"/>
                    <a:pt x="14223" y="77604"/>
                    <a:pt x="22411" y="63153"/>
                  </a:cubicBezTo>
                  <a:cubicBezTo>
                    <a:pt x="31218" y="47593"/>
                    <a:pt x="45212" y="40384"/>
                    <a:pt x="67850" y="39797"/>
                  </a:cubicBezTo>
                  <a:lnTo>
                    <a:pt x="67687" y="33665"/>
                  </a:lnTo>
                  <a:cubicBezTo>
                    <a:pt x="60511" y="33860"/>
                    <a:pt x="54085" y="34708"/>
                    <a:pt x="48311" y="36242"/>
                  </a:cubicBezTo>
                  <a:cubicBezTo>
                    <a:pt x="27956" y="32588"/>
                    <a:pt x="15365" y="21400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1737800" y="790200"/>
              <a:ext cx="4221850" cy="4344175"/>
            </a:xfrm>
            <a:custGeom>
              <a:avLst/>
              <a:gdLst/>
              <a:ahLst/>
              <a:cxnLst/>
              <a:rect l="l" t="t" r="r" b="b"/>
              <a:pathLst>
                <a:path w="168874" h="173767" extrusionOk="0">
                  <a:moveTo>
                    <a:pt x="4307" y="1"/>
                  </a:moveTo>
                  <a:lnTo>
                    <a:pt x="1" y="4339"/>
                  </a:lnTo>
                  <a:lnTo>
                    <a:pt x="41363" y="45832"/>
                  </a:lnTo>
                  <a:lnTo>
                    <a:pt x="18040" y="52519"/>
                  </a:lnTo>
                  <a:lnTo>
                    <a:pt x="19736" y="58423"/>
                  </a:lnTo>
                  <a:lnTo>
                    <a:pt x="46289" y="50790"/>
                  </a:lnTo>
                  <a:lnTo>
                    <a:pt x="76984" y="81550"/>
                  </a:lnTo>
                  <a:cubicBezTo>
                    <a:pt x="72384" y="81061"/>
                    <a:pt x="67981" y="80767"/>
                    <a:pt x="63838" y="80670"/>
                  </a:cubicBezTo>
                  <a:lnTo>
                    <a:pt x="63675" y="86802"/>
                  </a:lnTo>
                  <a:cubicBezTo>
                    <a:pt x="68437" y="86900"/>
                    <a:pt x="73526" y="87291"/>
                    <a:pt x="78941" y="87944"/>
                  </a:cubicBezTo>
                  <a:lnTo>
                    <a:pt x="69514" y="97404"/>
                  </a:lnTo>
                  <a:lnTo>
                    <a:pt x="56596" y="95283"/>
                  </a:lnTo>
                  <a:lnTo>
                    <a:pt x="55618" y="101318"/>
                  </a:lnTo>
                  <a:lnTo>
                    <a:pt x="64164" y="102721"/>
                  </a:lnTo>
                  <a:lnTo>
                    <a:pt x="31088" y="135895"/>
                  </a:lnTo>
                  <a:lnTo>
                    <a:pt x="15006" y="133709"/>
                  </a:lnTo>
                  <a:lnTo>
                    <a:pt x="14191" y="139777"/>
                  </a:lnTo>
                  <a:lnTo>
                    <a:pt x="25640" y="141343"/>
                  </a:lnTo>
                  <a:lnTo>
                    <a:pt x="9754" y="157261"/>
                  </a:lnTo>
                  <a:lnTo>
                    <a:pt x="14093" y="161567"/>
                  </a:lnTo>
                  <a:lnTo>
                    <a:pt x="46810" y="128816"/>
                  </a:lnTo>
                  <a:lnTo>
                    <a:pt x="49322" y="145518"/>
                  </a:lnTo>
                  <a:lnTo>
                    <a:pt x="55389" y="144605"/>
                  </a:lnTo>
                  <a:lnTo>
                    <a:pt x="52160" y="123434"/>
                  </a:lnTo>
                  <a:lnTo>
                    <a:pt x="81322" y="94239"/>
                  </a:lnTo>
                  <a:lnTo>
                    <a:pt x="81322" y="94239"/>
                  </a:lnTo>
                  <a:cubicBezTo>
                    <a:pt x="78974" y="116258"/>
                    <a:pt x="80931" y="133253"/>
                    <a:pt x="87259" y="146040"/>
                  </a:cubicBezTo>
                  <a:cubicBezTo>
                    <a:pt x="93653" y="158957"/>
                    <a:pt x="104352" y="167765"/>
                    <a:pt x="120890" y="173767"/>
                  </a:cubicBezTo>
                  <a:lnTo>
                    <a:pt x="122978" y="167993"/>
                  </a:lnTo>
                  <a:cubicBezTo>
                    <a:pt x="108005" y="162578"/>
                    <a:pt x="98415" y="154749"/>
                    <a:pt x="92739" y="143332"/>
                  </a:cubicBezTo>
                  <a:cubicBezTo>
                    <a:pt x="86705" y="131100"/>
                    <a:pt x="85041" y="114366"/>
                    <a:pt x="87683" y="92250"/>
                  </a:cubicBezTo>
                  <a:lnTo>
                    <a:pt x="87683" y="92250"/>
                  </a:lnTo>
                  <a:lnTo>
                    <a:pt x="121706" y="126076"/>
                  </a:lnTo>
                  <a:lnTo>
                    <a:pt x="120075" y="143006"/>
                  </a:lnTo>
                  <a:lnTo>
                    <a:pt x="126175" y="143593"/>
                  </a:lnTo>
                  <a:lnTo>
                    <a:pt x="127316" y="131654"/>
                  </a:lnTo>
                  <a:lnTo>
                    <a:pt x="162056" y="166199"/>
                  </a:lnTo>
                  <a:lnTo>
                    <a:pt x="166362" y="161860"/>
                  </a:lnTo>
                  <a:lnTo>
                    <a:pt x="152499" y="148030"/>
                  </a:lnTo>
                  <a:lnTo>
                    <a:pt x="162220" y="146888"/>
                  </a:lnTo>
                  <a:lnTo>
                    <a:pt x="161502" y="140821"/>
                  </a:lnTo>
                  <a:lnTo>
                    <a:pt x="146953" y="142549"/>
                  </a:lnTo>
                  <a:lnTo>
                    <a:pt x="115149" y="110908"/>
                  </a:lnTo>
                  <a:lnTo>
                    <a:pt x="128947" y="109179"/>
                  </a:lnTo>
                  <a:lnTo>
                    <a:pt x="128197" y="103112"/>
                  </a:lnTo>
                  <a:lnTo>
                    <a:pt x="109636" y="105461"/>
                  </a:lnTo>
                  <a:lnTo>
                    <a:pt x="93979" y="89901"/>
                  </a:lnTo>
                  <a:lnTo>
                    <a:pt x="93979" y="89901"/>
                  </a:lnTo>
                  <a:cubicBezTo>
                    <a:pt x="98546" y="90325"/>
                    <a:pt x="102819" y="90553"/>
                    <a:pt x="106831" y="90553"/>
                  </a:cubicBezTo>
                  <a:cubicBezTo>
                    <a:pt x="121869" y="90553"/>
                    <a:pt x="133286" y="87389"/>
                    <a:pt x="141995" y="80898"/>
                  </a:cubicBezTo>
                  <a:cubicBezTo>
                    <a:pt x="159577" y="67785"/>
                    <a:pt x="163100" y="42994"/>
                    <a:pt x="167145" y="14288"/>
                  </a:cubicBezTo>
                  <a:cubicBezTo>
                    <a:pt x="167537" y="11711"/>
                    <a:pt x="167895" y="9069"/>
                    <a:pt x="168287" y="6394"/>
                  </a:cubicBezTo>
                  <a:lnTo>
                    <a:pt x="168874" y="2317"/>
                  </a:lnTo>
                  <a:lnTo>
                    <a:pt x="164829" y="2904"/>
                  </a:lnTo>
                  <a:cubicBezTo>
                    <a:pt x="162154" y="3295"/>
                    <a:pt x="159545" y="3687"/>
                    <a:pt x="156968" y="4046"/>
                  </a:cubicBezTo>
                  <a:cubicBezTo>
                    <a:pt x="144474" y="5807"/>
                    <a:pt x="132699" y="7503"/>
                    <a:pt x="122391" y="10211"/>
                  </a:cubicBezTo>
                  <a:lnTo>
                    <a:pt x="123956" y="16147"/>
                  </a:lnTo>
                  <a:cubicBezTo>
                    <a:pt x="133905" y="13505"/>
                    <a:pt x="145518" y="11842"/>
                    <a:pt x="157816" y="10113"/>
                  </a:cubicBezTo>
                  <a:cubicBezTo>
                    <a:pt x="159088" y="9917"/>
                    <a:pt x="160360" y="9754"/>
                    <a:pt x="161632" y="9558"/>
                  </a:cubicBezTo>
                  <a:lnTo>
                    <a:pt x="161632" y="9558"/>
                  </a:lnTo>
                  <a:cubicBezTo>
                    <a:pt x="161469" y="10863"/>
                    <a:pt x="161274" y="12168"/>
                    <a:pt x="161110" y="13440"/>
                  </a:cubicBezTo>
                  <a:cubicBezTo>
                    <a:pt x="157229" y="40775"/>
                    <a:pt x="153869" y="64392"/>
                    <a:pt x="138342" y="75972"/>
                  </a:cubicBezTo>
                  <a:cubicBezTo>
                    <a:pt x="130767" y="81604"/>
                    <a:pt x="120281" y="84399"/>
                    <a:pt x="106535" y="84399"/>
                  </a:cubicBezTo>
                  <a:cubicBezTo>
                    <a:pt x="102048" y="84399"/>
                    <a:pt x="97215" y="84101"/>
                    <a:pt x="92022" y="83508"/>
                  </a:cubicBezTo>
                  <a:lnTo>
                    <a:pt x="132014" y="43516"/>
                  </a:lnTo>
                  <a:lnTo>
                    <a:pt x="146203" y="45766"/>
                  </a:lnTo>
                  <a:lnTo>
                    <a:pt x="147149" y="39699"/>
                  </a:lnTo>
                  <a:lnTo>
                    <a:pt x="137363" y="38166"/>
                  </a:lnTo>
                  <a:lnTo>
                    <a:pt x="149302" y="26260"/>
                  </a:lnTo>
                  <a:lnTo>
                    <a:pt x="144964" y="21921"/>
                  </a:lnTo>
                  <a:lnTo>
                    <a:pt x="111561" y="55324"/>
                  </a:lnTo>
                  <a:lnTo>
                    <a:pt x="110550" y="41297"/>
                  </a:lnTo>
                  <a:lnTo>
                    <a:pt x="104450" y="41721"/>
                  </a:lnTo>
                  <a:lnTo>
                    <a:pt x="105820" y="61065"/>
                  </a:lnTo>
                  <a:lnTo>
                    <a:pt x="87683" y="79202"/>
                  </a:lnTo>
                  <a:cubicBezTo>
                    <a:pt x="85595" y="61098"/>
                    <a:pt x="87096" y="47463"/>
                    <a:pt x="92250" y="37611"/>
                  </a:cubicBezTo>
                  <a:cubicBezTo>
                    <a:pt x="97078" y="28380"/>
                    <a:pt x="105363" y="22117"/>
                    <a:pt x="118281" y="17844"/>
                  </a:cubicBezTo>
                  <a:lnTo>
                    <a:pt x="116356" y="12005"/>
                  </a:lnTo>
                  <a:cubicBezTo>
                    <a:pt x="101840" y="16832"/>
                    <a:pt x="92446" y="24074"/>
                    <a:pt x="86835" y="34773"/>
                  </a:cubicBezTo>
                  <a:cubicBezTo>
                    <a:pt x="81387" y="45212"/>
                    <a:pt x="79561" y="59173"/>
                    <a:pt x="81322" y="77244"/>
                  </a:cubicBezTo>
                  <a:lnTo>
                    <a:pt x="67524" y="63414"/>
                  </a:lnTo>
                  <a:lnTo>
                    <a:pt x="72352" y="44364"/>
                  </a:lnTo>
                  <a:lnTo>
                    <a:pt x="66415" y="42863"/>
                  </a:lnTo>
                  <a:lnTo>
                    <a:pt x="62501" y="58358"/>
                  </a:lnTo>
                  <a:lnTo>
                    <a:pt x="29946" y="25705"/>
                  </a:lnTo>
                  <a:lnTo>
                    <a:pt x="31120" y="9754"/>
                  </a:lnTo>
                  <a:lnTo>
                    <a:pt x="24988" y="9297"/>
                  </a:lnTo>
                  <a:lnTo>
                    <a:pt x="24237" y="19964"/>
                  </a:lnTo>
                  <a:lnTo>
                    <a:pt x="43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" name="Google Shape;392;p33"/>
          <p:cNvSpPr/>
          <p:nvPr/>
        </p:nvSpPr>
        <p:spPr>
          <a:xfrm>
            <a:off x="720000" y="3163789"/>
            <a:ext cx="922200" cy="922200"/>
          </a:xfrm>
          <a:prstGeom prst="ellipse">
            <a:avLst/>
          </a:prstGeom>
          <a:solidFill>
            <a:srgbClr val="F9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3"/>
          <p:cNvSpPr/>
          <p:nvPr/>
        </p:nvSpPr>
        <p:spPr>
          <a:xfrm>
            <a:off x="1893400" y="3392539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F9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3"/>
          <p:cNvSpPr txBox="1">
            <a:spLocks noGrp="1"/>
          </p:cNvSpPr>
          <p:nvPr>
            <p:ph type="subTitle" idx="1"/>
          </p:nvPr>
        </p:nvSpPr>
        <p:spPr>
          <a:xfrm>
            <a:off x="2060200" y="3475189"/>
            <a:ext cx="2183214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2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Balsamiq</a:t>
            </a:r>
            <a:r>
              <a:rPr lang="fr-FR" sz="2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Cloud</a:t>
            </a:r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96" name="Google Shape;396;p33"/>
          <p:cNvGrpSpPr/>
          <p:nvPr/>
        </p:nvGrpSpPr>
        <p:grpSpPr>
          <a:xfrm>
            <a:off x="932742" y="3351403"/>
            <a:ext cx="496718" cy="546972"/>
            <a:chOff x="1430375" y="238125"/>
            <a:chExt cx="4739675" cy="5219200"/>
          </a:xfrm>
        </p:grpSpPr>
        <p:sp>
          <p:nvSpPr>
            <p:cNvPr id="397" name="Google Shape;397;p33"/>
            <p:cNvSpPr/>
            <p:nvPr/>
          </p:nvSpPr>
          <p:spPr>
            <a:xfrm>
              <a:off x="3920075" y="1753300"/>
              <a:ext cx="2249975" cy="3074450"/>
            </a:xfrm>
            <a:custGeom>
              <a:avLst/>
              <a:gdLst/>
              <a:ahLst/>
              <a:cxnLst/>
              <a:rect l="l" t="t" r="r" b="b"/>
              <a:pathLst>
                <a:path w="89999" h="122978" extrusionOk="0">
                  <a:moveTo>
                    <a:pt x="83899" y="1"/>
                  </a:moveTo>
                  <a:lnTo>
                    <a:pt x="83899" y="9428"/>
                  </a:lnTo>
                  <a:cubicBezTo>
                    <a:pt x="83899" y="20780"/>
                    <a:pt x="74668" y="30011"/>
                    <a:pt x="63316" y="30011"/>
                  </a:cubicBezTo>
                  <a:lnTo>
                    <a:pt x="37579" y="30011"/>
                  </a:lnTo>
                  <a:lnTo>
                    <a:pt x="37579" y="36111"/>
                  </a:lnTo>
                  <a:lnTo>
                    <a:pt x="42831" y="36111"/>
                  </a:lnTo>
                  <a:lnTo>
                    <a:pt x="42831" y="107679"/>
                  </a:lnTo>
                  <a:cubicBezTo>
                    <a:pt x="42831" y="112735"/>
                    <a:pt x="38720" y="116845"/>
                    <a:pt x="33664" y="116845"/>
                  </a:cubicBezTo>
                  <a:lnTo>
                    <a:pt x="15299" y="116845"/>
                  </a:lnTo>
                  <a:cubicBezTo>
                    <a:pt x="10243" y="116845"/>
                    <a:pt x="6133" y="112735"/>
                    <a:pt x="6133" y="107679"/>
                  </a:cubicBezTo>
                  <a:lnTo>
                    <a:pt x="6133" y="67426"/>
                  </a:lnTo>
                  <a:lnTo>
                    <a:pt x="1" y="67426"/>
                  </a:lnTo>
                  <a:lnTo>
                    <a:pt x="1" y="107679"/>
                  </a:lnTo>
                  <a:cubicBezTo>
                    <a:pt x="1" y="116095"/>
                    <a:pt x="6883" y="122978"/>
                    <a:pt x="15299" y="122978"/>
                  </a:cubicBezTo>
                  <a:lnTo>
                    <a:pt x="33664" y="122978"/>
                  </a:lnTo>
                  <a:cubicBezTo>
                    <a:pt x="42080" y="122978"/>
                    <a:pt x="48930" y="116095"/>
                    <a:pt x="48930" y="107679"/>
                  </a:cubicBezTo>
                  <a:lnTo>
                    <a:pt x="48930" y="36111"/>
                  </a:lnTo>
                  <a:lnTo>
                    <a:pt x="63316" y="36111"/>
                  </a:lnTo>
                  <a:cubicBezTo>
                    <a:pt x="78027" y="36111"/>
                    <a:pt x="89999" y="24139"/>
                    <a:pt x="89999" y="9428"/>
                  </a:cubicBezTo>
                  <a:lnTo>
                    <a:pt x="899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3206525" y="238125"/>
              <a:ext cx="2963525" cy="1361900"/>
            </a:xfrm>
            <a:custGeom>
              <a:avLst/>
              <a:gdLst/>
              <a:ahLst/>
              <a:cxnLst/>
              <a:rect l="l" t="t" r="r" b="b"/>
              <a:pathLst>
                <a:path w="118541" h="54476" extrusionOk="0">
                  <a:moveTo>
                    <a:pt x="4534" y="20094"/>
                  </a:moveTo>
                  <a:lnTo>
                    <a:pt x="4534" y="20094"/>
                  </a:lnTo>
                  <a:cubicBezTo>
                    <a:pt x="4534" y="20094"/>
                    <a:pt x="4534" y="20094"/>
                    <a:pt x="4534" y="20094"/>
                  </a:cubicBezTo>
                  <a:close/>
                  <a:moveTo>
                    <a:pt x="35850" y="0"/>
                  </a:moveTo>
                  <a:cubicBezTo>
                    <a:pt x="22247" y="0"/>
                    <a:pt x="9166" y="5839"/>
                    <a:pt x="0" y="15984"/>
                  </a:cubicBezTo>
                  <a:lnTo>
                    <a:pt x="4534" y="20094"/>
                  </a:lnTo>
                  <a:cubicBezTo>
                    <a:pt x="12559" y="11221"/>
                    <a:pt x="23976" y="6100"/>
                    <a:pt x="35850" y="6100"/>
                  </a:cubicBezTo>
                  <a:lnTo>
                    <a:pt x="70198" y="6100"/>
                  </a:lnTo>
                  <a:cubicBezTo>
                    <a:pt x="93489" y="6100"/>
                    <a:pt x="112441" y="25052"/>
                    <a:pt x="112441" y="48375"/>
                  </a:cubicBezTo>
                  <a:lnTo>
                    <a:pt x="112441" y="54475"/>
                  </a:lnTo>
                  <a:lnTo>
                    <a:pt x="118541" y="54475"/>
                  </a:lnTo>
                  <a:lnTo>
                    <a:pt x="118541" y="48375"/>
                  </a:lnTo>
                  <a:cubicBezTo>
                    <a:pt x="118541" y="21692"/>
                    <a:pt x="96849" y="0"/>
                    <a:pt x="701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3069525" y="2665850"/>
              <a:ext cx="194925" cy="677700"/>
            </a:xfrm>
            <a:custGeom>
              <a:avLst/>
              <a:gdLst/>
              <a:ahLst/>
              <a:cxnLst/>
              <a:rect l="l" t="t" r="r" b="b"/>
              <a:pathLst>
                <a:path w="7797" h="27108" extrusionOk="0">
                  <a:moveTo>
                    <a:pt x="6100" y="0"/>
                  </a:moveTo>
                  <a:lnTo>
                    <a:pt x="0" y="392"/>
                  </a:lnTo>
                  <a:lnTo>
                    <a:pt x="1664" y="27107"/>
                  </a:lnTo>
                  <a:lnTo>
                    <a:pt x="7796" y="26716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2774300" y="49989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3120900" y="3486225"/>
              <a:ext cx="162300" cy="162325"/>
            </a:xfrm>
            <a:custGeom>
              <a:avLst/>
              <a:gdLst/>
              <a:ahLst/>
              <a:cxnLst/>
              <a:rect l="l" t="t" r="r" b="b"/>
              <a:pathLst>
                <a:path w="6492" h="6493" extrusionOk="0">
                  <a:moveTo>
                    <a:pt x="6100" y="1"/>
                  </a:moveTo>
                  <a:lnTo>
                    <a:pt x="0" y="392"/>
                  </a:lnTo>
                  <a:lnTo>
                    <a:pt x="392" y="6492"/>
                  </a:lnTo>
                  <a:lnTo>
                    <a:pt x="6492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3497650" y="1173475"/>
              <a:ext cx="903600" cy="903600"/>
            </a:xfrm>
            <a:custGeom>
              <a:avLst/>
              <a:gdLst/>
              <a:ahLst/>
              <a:cxnLst/>
              <a:rect l="l" t="t" r="r" b="b"/>
              <a:pathLst>
                <a:path w="36144" h="36144" extrusionOk="0">
                  <a:moveTo>
                    <a:pt x="1" y="1"/>
                  </a:moveTo>
                  <a:lnTo>
                    <a:pt x="1" y="6134"/>
                  </a:lnTo>
                  <a:cubicBezTo>
                    <a:pt x="16539" y="6134"/>
                    <a:pt x="30011" y="19606"/>
                    <a:pt x="30011" y="36144"/>
                  </a:cubicBezTo>
                  <a:lnTo>
                    <a:pt x="36143" y="36144"/>
                  </a:lnTo>
                  <a:cubicBezTo>
                    <a:pt x="36143" y="16213"/>
                    <a:pt x="1993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961475" y="543925"/>
              <a:ext cx="902775" cy="903600"/>
            </a:xfrm>
            <a:custGeom>
              <a:avLst/>
              <a:gdLst/>
              <a:ahLst/>
              <a:cxnLst/>
              <a:rect l="l" t="t" r="r" b="b"/>
              <a:pathLst>
                <a:path w="36111" h="36144" extrusionOk="0">
                  <a:moveTo>
                    <a:pt x="0" y="0"/>
                  </a:moveTo>
                  <a:lnTo>
                    <a:pt x="0" y="6133"/>
                  </a:lnTo>
                  <a:cubicBezTo>
                    <a:pt x="16539" y="6133"/>
                    <a:pt x="30011" y="19572"/>
                    <a:pt x="30011" y="36143"/>
                  </a:cubicBezTo>
                  <a:lnTo>
                    <a:pt x="36110" y="36143"/>
                  </a:lnTo>
                  <a:cubicBezTo>
                    <a:pt x="36110" y="16213"/>
                    <a:pt x="19898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247900" y="2229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736175" y="2619375"/>
              <a:ext cx="361300" cy="361275"/>
            </a:xfrm>
            <a:custGeom>
              <a:avLst/>
              <a:gdLst/>
              <a:ahLst/>
              <a:cxnLst/>
              <a:rect l="l" t="t" r="r" b="b"/>
              <a:pathLst>
                <a:path w="14452" h="14451" extrusionOk="0">
                  <a:moveTo>
                    <a:pt x="1" y="0"/>
                  </a:moveTo>
                  <a:cubicBezTo>
                    <a:pt x="1" y="7959"/>
                    <a:pt x="6459" y="14451"/>
                    <a:pt x="14451" y="14451"/>
                  </a:cubicBezTo>
                  <a:lnTo>
                    <a:pt x="14451" y="8318"/>
                  </a:lnTo>
                  <a:cubicBezTo>
                    <a:pt x="9917" y="8318"/>
                    <a:pt x="6101" y="4502"/>
                    <a:pt x="6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736175" y="231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4648325" y="3403050"/>
              <a:ext cx="166375" cy="411050"/>
            </a:xfrm>
            <a:custGeom>
              <a:avLst/>
              <a:gdLst/>
              <a:ahLst/>
              <a:cxnLst/>
              <a:rect l="l" t="t" r="r" b="b"/>
              <a:pathLst>
                <a:path w="6655" h="16442" extrusionOk="0">
                  <a:moveTo>
                    <a:pt x="6100" y="1"/>
                  </a:moveTo>
                  <a:lnTo>
                    <a:pt x="0" y="229"/>
                  </a:lnTo>
                  <a:lnTo>
                    <a:pt x="555" y="16441"/>
                  </a:lnTo>
                  <a:lnTo>
                    <a:pt x="6655" y="1621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5711725" y="1600000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4667900" y="3961675"/>
              <a:ext cx="157400" cy="157400"/>
            </a:xfrm>
            <a:custGeom>
              <a:avLst/>
              <a:gdLst/>
              <a:ahLst/>
              <a:cxnLst/>
              <a:rect l="l" t="t" r="r" b="b"/>
              <a:pathLst>
                <a:path w="6296" h="6296" extrusionOk="0">
                  <a:moveTo>
                    <a:pt x="6100" y="0"/>
                  </a:moveTo>
                  <a:lnTo>
                    <a:pt x="0" y="196"/>
                  </a:lnTo>
                  <a:lnTo>
                    <a:pt x="196" y="6296"/>
                  </a:lnTo>
                  <a:lnTo>
                    <a:pt x="6296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3715400" y="1282775"/>
              <a:ext cx="991650" cy="2002875"/>
            </a:xfrm>
            <a:custGeom>
              <a:avLst/>
              <a:gdLst/>
              <a:ahLst/>
              <a:cxnLst/>
              <a:rect l="l" t="t" r="r" b="b"/>
              <a:pathLst>
                <a:path w="39666" h="80115" extrusionOk="0">
                  <a:moveTo>
                    <a:pt x="27694" y="0"/>
                  </a:moveTo>
                  <a:lnTo>
                    <a:pt x="23062" y="4012"/>
                  </a:lnTo>
                  <a:cubicBezTo>
                    <a:pt x="29815" y="11743"/>
                    <a:pt x="33533" y="21594"/>
                    <a:pt x="33533" y="31772"/>
                  </a:cubicBezTo>
                  <a:lnTo>
                    <a:pt x="33533" y="53464"/>
                  </a:lnTo>
                  <a:cubicBezTo>
                    <a:pt x="33533" y="64783"/>
                    <a:pt x="24302" y="74015"/>
                    <a:pt x="12983" y="74015"/>
                  </a:cubicBezTo>
                  <a:lnTo>
                    <a:pt x="0" y="74015"/>
                  </a:lnTo>
                  <a:lnTo>
                    <a:pt x="0" y="80114"/>
                  </a:lnTo>
                  <a:lnTo>
                    <a:pt x="12983" y="80114"/>
                  </a:lnTo>
                  <a:cubicBezTo>
                    <a:pt x="27694" y="80114"/>
                    <a:pt x="39666" y="68176"/>
                    <a:pt x="39666" y="53464"/>
                  </a:cubicBezTo>
                  <a:lnTo>
                    <a:pt x="39666" y="31772"/>
                  </a:lnTo>
                  <a:cubicBezTo>
                    <a:pt x="39666" y="20094"/>
                    <a:pt x="35393" y="8840"/>
                    <a:pt x="276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1430375" y="867675"/>
              <a:ext cx="2861600" cy="2417975"/>
            </a:xfrm>
            <a:custGeom>
              <a:avLst/>
              <a:gdLst/>
              <a:ahLst/>
              <a:cxnLst/>
              <a:rect l="l" t="t" r="r" b="b"/>
              <a:pathLst>
                <a:path w="114464" h="96719" extrusionOk="0">
                  <a:moveTo>
                    <a:pt x="48343" y="1"/>
                  </a:moveTo>
                  <a:cubicBezTo>
                    <a:pt x="21692" y="1"/>
                    <a:pt x="0" y="21725"/>
                    <a:pt x="0" y="48376"/>
                  </a:cubicBezTo>
                  <a:lnTo>
                    <a:pt x="0" y="70068"/>
                  </a:lnTo>
                  <a:cubicBezTo>
                    <a:pt x="0" y="84780"/>
                    <a:pt x="11972" y="96718"/>
                    <a:pt x="26683" y="96718"/>
                  </a:cubicBezTo>
                  <a:lnTo>
                    <a:pt x="39666" y="96718"/>
                  </a:lnTo>
                  <a:lnTo>
                    <a:pt x="39666" y="90619"/>
                  </a:lnTo>
                  <a:lnTo>
                    <a:pt x="26683" y="90619"/>
                  </a:lnTo>
                  <a:cubicBezTo>
                    <a:pt x="15332" y="90619"/>
                    <a:pt x="6100" y="81387"/>
                    <a:pt x="6100" y="70068"/>
                  </a:cubicBezTo>
                  <a:lnTo>
                    <a:pt x="6100" y="48376"/>
                  </a:lnTo>
                  <a:cubicBezTo>
                    <a:pt x="6100" y="25085"/>
                    <a:pt x="25052" y="6133"/>
                    <a:pt x="48343" y="6133"/>
                  </a:cubicBezTo>
                  <a:lnTo>
                    <a:pt x="82692" y="6133"/>
                  </a:lnTo>
                  <a:cubicBezTo>
                    <a:pt x="92869" y="6133"/>
                    <a:pt x="102720" y="9852"/>
                    <a:pt x="110451" y="16604"/>
                  </a:cubicBezTo>
                  <a:lnTo>
                    <a:pt x="114463" y="12005"/>
                  </a:lnTo>
                  <a:cubicBezTo>
                    <a:pt x="105656" y="4274"/>
                    <a:pt x="94370" y="1"/>
                    <a:pt x="82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2106425" y="2147200"/>
              <a:ext cx="1579625" cy="3310125"/>
            </a:xfrm>
            <a:custGeom>
              <a:avLst/>
              <a:gdLst/>
              <a:ahLst/>
              <a:cxnLst/>
              <a:rect l="l" t="t" r="r" b="b"/>
              <a:pathLst>
                <a:path w="63185" h="132405" extrusionOk="0">
                  <a:moveTo>
                    <a:pt x="2218" y="0"/>
                  </a:moveTo>
                  <a:lnTo>
                    <a:pt x="0" y="5676"/>
                  </a:lnTo>
                  <a:lnTo>
                    <a:pt x="7796" y="8742"/>
                  </a:lnTo>
                  <a:cubicBezTo>
                    <a:pt x="15853" y="11906"/>
                    <a:pt x="20453" y="14744"/>
                    <a:pt x="20127" y="19963"/>
                  </a:cubicBezTo>
                  <a:lnTo>
                    <a:pt x="14027" y="116910"/>
                  </a:lnTo>
                  <a:cubicBezTo>
                    <a:pt x="13766" y="120791"/>
                    <a:pt x="15168" y="124543"/>
                    <a:pt x="17908" y="127479"/>
                  </a:cubicBezTo>
                  <a:cubicBezTo>
                    <a:pt x="20844" y="130610"/>
                    <a:pt x="25020" y="132404"/>
                    <a:pt x="29293" y="132404"/>
                  </a:cubicBezTo>
                  <a:lnTo>
                    <a:pt x="47658" y="132404"/>
                  </a:lnTo>
                  <a:cubicBezTo>
                    <a:pt x="51964" y="132404"/>
                    <a:pt x="56106" y="130610"/>
                    <a:pt x="59042" y="127479"/>
                  </a:cubicBezTo>
                  <a:cubicBezTo>
                    <a:pt x="61815" y="124543"/>
                    <a:pt x="63185" y="120791"/>
                    <a:pt x="62924" y="116910"/>
                  </a:cubicBezTo>
                  <a:lnTo>
                    <a:pt x="60771" y="82659"/>
                  </a:lnTo>
                  <a:lnTo>
                    <a:pt x="54671" y="83050"/>
                  </a:lnTo>
                  <a:lnTo>
                    <a:pt x="56824" y="117301"/>
                  </a:lnTo>
                  <a:cubicBezTo>
                    <a:pt x="56987" y="119487"/>
                    <a:pt x="56172" y="121607"/>
                    <a:pt x="54606" y="123271"/>
                  </a:cubicBezTo>
                  <a:cubicBezTo>
                    <a:pt x="52812" y="125195"/>
                    <a:pt x="50267" y="126304"/>
                    <a:pt x="47658" y="126304"/>
                  </a:cubicBezTo>
                  <a:lnTo>
                    <a:pt x="29293" y="126304"/>
                  </a:lnTo>
                  <a:cubicBezTo>
                    <a:pt x="26683" y="126304"/>
                    <a:pt x="24171" y="125195"/>
                    <a:pt x="22377" y="123271"/>
                  </a:cubicBezTo>
                  <a:cubicBezTo>
                    <a:pt x="20779" y="121607"/>
                    <a:pt x="19996" y="119487"/>
                    <a:pt x="20127" y="117301"/>
                  </a:cubicBezTo>
                  <a:lnTo>
                    <a:pt x="26226" y="20355"/>
                  </a:lnTo>
                  <a:cubicBezTo>
                    <a:pt x="26911" y="9656"/>
                    <a:pt x="15919" y="5350"/>
                    <a:pt x="10047" y="3066"/>
                  </a:cubicBezTo>
                  <a:lnTo>
                    <a:pt x="2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357375" y="2147200"/>
              <a:ext cx="672825" cy="1923775"/>
            </a:xfrm>
            <a:custGeom>
              <a:avLst/>
              <a:gdLst/>
              <a:ahLst/>
              <a:cxnLst/>
              <a:rect l="l" t="t" r="r" b="b"/>
              <a:pathLst>
                <a:path w="26913" h="76951" extrusionOk="0">
                  <a:moveTo>
                    <a:pt x="24694" y="0"/>
                  </a:moveTo>
                  <a:lnTo>
                    <a:pt x="16898" y="3066"/>
                  </a:lnTo>
                  <a:cubicBezTo>
                    <a:pt x="10994" y="5350"/>
                    <a:pt x="1" y="9656"/>
                    <a:pt x="686" y="20355"/>
                  </a:cubicBezTo>
                  <a:lnTo>
                    <a:pt x="4242" y="76950"/>
                  </a:lnTo>
                  <a:lnTo>
                    <a:pt x="10341" y="76559"/>
                  </a:lnTo>
                  <a:lnTo>
                    <a:pt x="6786" y="19963"/>
                  </a:lnTo>
                  <a:cubicBezTo>
                    <a:pt x="6460" y="14744"/>
                    <a:pt x="11059" y="11906"/>
                    <a:pt x="19116" y="8742"/>
                  </a:cubicBezTo>
                  <a:lnTo>
                    <a:pt x="26912" y="5676"/>
                  </a:lnTo>
                  <a:lnTo>
                    <a:pt x="24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4" name="Google Shape;414;p33"/>
          <p:cNvCxnSpPr>
            <a:stCxn id="392" idx="6"/>
            <a:endCxn id="393" idx="1"/>
          </p:cNvCxnSpPr>
          <p:nvPr/>
        </p:nvCxnSpPr>
        <p:spPr>
          <a:xfrm>
            <a:off x="1642200" y="3624889"/>
            <a:ext cx="251100" cy="0"/>
          </a:xfrm>
          <a:prstGeom prst="straightConnector1">
            <a:avLst/>
          </a:prstGeom>
          <a:noFill/>
          <a:ln w="19050" cap="flat" cmpd="sng">
            <a:solidFill>
              <a:srgbClr val="F9A10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35528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>
          <a:extLst>
            <a:ext uri="{FF2B5EF4-FFF2-40B4-BE49-F238E27FC236}">
              <a16:creationId xmlns:a16="http://schemas.microsoft.com/office/drawing/2014/main" id="{13BA5AB8-BF47-52AA-F41E-9AB348DBA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44">
            <a:extLst>
              <a:ext uri="{FF2B5EF4-FFF2-40B4-BE49-F238E27FC236}">
                <a16:creationId xmlns:a16="http://schemas.microsoft.com/office/drawing/2014/main" id="{0B8C2C6E-29BF-1C08-745B-CA65796B6D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790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Ergonomie</a:t>
            </a:r>
            <a:r>
              <a:rPr lang="en">
                <a:ea typeface="Calibri"/>
              </a:rPr>
              <a:t> TDAH</a:t>
            </a:r>
            <a:endParaRPr lang="fr-FR" sz="12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D53F5CA-EE53-9ACF-8A38-A695AED9AA0C}"/>
              </a:ext>
            </a:extLst>
          </p:cNvPr>
          <p:cNvSpPr txBox="1"/>
          <p:nvPr/>
        </p:nvSpPr>
        <p:spPr>
          <a:xfrm>
            <a:off x="4591551" y="748966"/>
            <a:ext cx="367564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🎨 </a:t>
            </a:r>
            <a:r>
              <a:rPr lang="en-US" b="1"/>
              <a:t>COULEURS ET CONTRASTE</a:t>
            </a:r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38874FA-710E-E5E9-05D3-6F63AEF728B3}"/>
              </a:ext>
            </a:extLst>
          </p:cNvPr>
          <p:cNvSpPr txBox="1"/>
          <p:nvPr/>
        </p:nvSpPr>
        <p:spPr>
          <a:xfrm>
            <a:off x="124828" y="748966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🔠 </a:t>
            </a:r>
            <a:r>
              <a:rPr lang="en-US" b="1"/>
              <a:t>POLICE / TYPOGRAPHIE</a:t>
            </a:r>
            <a:endParaRPr lang="en-US"/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188B3ABD-1428-0345-5BFA-533191EA0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892839"/>
              </p:ext>
            </p:extLst>
          </p:nvPr>
        </p:nvGraphicFramePr>
        <p:xfrm>
          <a:off x="131290" y="1073493"/>
          <a:ext cx="4470164" cy="3755273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375841">
                  <a:extLst>
                    <a:ext uri="{9D8B030D-6E8A-4147-A177-3AD203B41FA5}">
                      <a16:colId xmlns:a16="http://schemas.microsoft.com/office/drawing/2014/main" val="143554028"/>
                    </a:ext>
                  </a:extLst>
                </a:gridCol>
                <a:gridCol w="1941814">
                  <a:extLst>
                    <a:ext uri="{9D8B030D-6E8A-4147-A177-3AD203B41FA5}">
                      <a16:colId xmlns:a16="http://schemas.microsoft.com/office/drawing/2014/main" val="4180151724"/>
                    </a:ext>
                  </a:extLst>
                </a:gridCol>
                <a:gridCol w="2152509">
                  <a:extLst>
                    <a:ext uri="{9D8B030D-6E8A-4147-A177-3AD203B41FA5}">
                      <a16:colId xmlns:a16="http://schemas.microsoft.com/office/drawing/2014/main" val="758460296"/>
                    </a:ext>
                  </a:extLst>
                </a:gridCol>
              </a:tblGrid>
              <a:tr h="291965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/>
                    </a:p>
                  </a:txBody>
                  <a:tcPr anchor="ctr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Élément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Recommandation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710432"/>
                  </a:ext>
                </a:extLst>
              </a:tr>
              <a:tr h="885963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Police sans </a:t>
                      </a:r>
                      <a:r>
                        <a:rPr lang="fr-FR" sz="1200" b="1" err="1"/>
                        <a:t>serif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Arial</a:t>
                      </a:r>
                      <a:r>
                        <a:rPr lang="fr-FR" sz="1200"/>
                        <a:t>, </a:t>
                      </a:r>
                      <a:r>
                        <a:rPr lang="fr-FR" sz="1200" b="1"/>
                        <a:t>Verdana</a:t>
                      </a:r>
                      <a:r>
                        <a:rPr lang="fr-FR" sz="1200"/>
                        <a:t>, </a:t>
                      </a:r>
                      <a:r>
                        <a:rPr lang="fr-FR" sz="1200" b="1"/>
                        <a:t>Open Sans</a:t>
                      </a:r>
                      <a:r>
                        <a:rPr lang="fr-FR" sz="1200"/>
                        <a:t>, </a:t>
                      </a:r>
                      <a:r>
                        <a:rPr lang="fr-FR" sz="1200" b="1"/>
                        <a:t>Lato</a:t>
                      </a:r>
                      <a:r>
                        <a:rPr lang="fr-FR" sz="1200"/>
                        <a:t> ou </a:t>
                      </a:r>
                      <a:r>
                        <a:rPr lang="fr-FR" sz="1200" b="1" err="1"/>
                        <a:t>Roboto</a:t>
                      </a:r>
                      <a:r>
                        <a:rPr lang="fr-FR" sz="1200"/>
                        <a:t>. Éviter polices fantaisie ou manuscrites.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686361"/>
                  </a:ext>
                </a:extLst>
              </a:tr>
              <a:tr h="493320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Taille minimale 16px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Texte lisible sans effort, surtout sur mobile.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733719"/>
                  </a:ext>
                </a:extLst>
              </a:tr>
              <a:tr h="493320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Interligne généreux (1.4x ou plus)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Aère le texte et réduit la fatigue visuelle.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3513840"/>
                  </a:ext>
                </a:extLst>
              </a:tr>
              <a:tr h="896030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Pas de texte en italique ou MAJUSCULES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Difficile à lire et interpréter. Utiliser gras avec modération pour l’accentuation.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2551308"/>
                  </a:ext>
                </a:extLst>
              </a:tr>
              <a:tr h="694675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Texte aligné à gauche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Lecture facilitée. Ne pas justifier 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790080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CEA315A2-72EB-4C2F-AFCB-B2F1E0C31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616465"/>
              </p:ext>
            </p:extLst>
          </p:nvPr>
        </p:nvGraphicFramePr>
        <p:xfrm>
          <a:off x="4692316" y="1030203"/>
          <a:ext cx="4299483" cy="3783074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341265">
                  <a:extLst>
                    <a:ext uri="{9D8B030D-6E8A-4147-A177-3AD203B41FA5}">
                      <a16:colId xmlns:a16="http://schemas.microsoft.com/office/drawing/2014/main" val="2410898351"/>
                    </a:ext>
                  </a:extLst>
                </a:gridCol>
                <a:gridCol w="1652451">
                  <a:extLst>
                    <a:ext uri="{9D8B030D-6E8A-4147-A177-3AD203B41FA5}">
                      <a16:colId xmlns:a16="http://schemas.microsoft.com/office/drawing/2014/main" val="1687143186"/>
                    </a:ext>
                  </a:extLst>
                </a:gridCol>
                <a:gridCol w="2305767">
                  <a:extLst>
                    <a:ext uri="{9D8B030D-6E8A-4147-A177-3AD203B41FA5}">
                      <a16:colId xmlns:a16="http://schemas.microsoft.com/office/drawing/2014/main" val="2547092999"/>
                    </a:ext>
                  </a:extLst>
                </a:gridCol>
              </a:tblGrid>
              <a:tr h="24159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/>
                    </a:p>
                  </a:txBody>
                  <a:tcPr anchor="ctr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fr-FR" sz="1200"/>
                        <a:t>Élément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Recommandation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663332"/>
                  </a:ext>
                </a:extLst>
              </a:tr>
              <a:tr h="582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Contraste fort texte/fond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Minimum </a:t>
                      </a:r>
                      <a:r>
                        <a:rPr lang="fr-FR" sz="1200" b="1"/>
                        <a:t>4.5:1</a:t>
                      </a:r>
                      <a:r>
                        <a:rPr lang="fr-FR" sz="1200"/>
                        <a:t> pour les petits textes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6298224"/>
                  </a:ext>
                </a:extLst>
              </a:tr>
              <a:tr h="753213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Couleurs calmes et naturelles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Éviter les rouges vifs, les néons ou le contraste agressif. Préférer les tons </a:t>
                      </a:r>
                      <a:r>
                        <a:rPr lang="fr-FR" sz="1200" b="1"/>
                        <a:t>verts, bleus doux, beiges, lavande…</a:t>
                      </a:r>
                      <a:endParaRPr lang="fr-FR" sz="12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5421329"/>
                  </a:ext>
                </a:extLst>
              </a:tr>
              <a:tr h="753213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Couleur ≠ signification seule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Ne jamais coder l’info uniquement par couleur (ex : rouge = erreur). Ajouter icônes/textes.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505172"/>
                  </a:ext>
                </a:extLst>
              </a:tr>
              <a:tr h="582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Palette cohérente et stable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Pas plus de </a:t>
                      </a:r>
                      <a:r>
                        <a:rPr lang="fr-FR" sz="1200" b="1"/>
                        <a:t>3 à 4 couleurs principales</a:t>
                      </a:r>
                      <a:r>
                        <a:rPr lang="fr-FR" sz="1200"/>
                        <a:t> pour ne pas surcharger cognitivement.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975849"/>
                  </a:ext>
                </a:extLst>
              </a:tr>
              <a:tr h="582674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r-FR" sz="1200" b="1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b="1"/>
                        <a:t>Mode sombre accessible</a:t>
                      </a:r>
                      <a:endParaRPr lang="fr-FR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/>
                        <a:t>Proposer une option en </a:t>
                      </a:r>
                      <a:r>
                        <a:rPr lang="fr-FR" sz="1200" b="1"/>
                        <a:t>mode sombre</a:t>
                      </a:r>
                      <a:r>
                        <a:rPr lang="fr-FR" sz="1200"/>
                        <a:t> avec contrastes adaptés.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106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11119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3B5A3419-D745-97CB-E420-1D2C979CD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>
            <a:extLst>
              <a:ext uri="{FF2B5EF4-FFF2-40B4-BE49-F238E27FC236}">
                <a16:creationId xmlns:a16="http://schemas.microsoft.com/office/drawing/2014/main" id="{A0A4E741-4787-7A0B-7517-50B861A2A361}"/>
              </a:ext>
            </a:extLst>
          </p:cNvPr>
          <p:cNvSpPr/>
          <p:nvPr/>
        </p:nvSpPr>
        <p:spPr>
          <a:xfrm>
            <a:off x="864941" y="245880"/>
            <a:ext cx="2904600" cy="464700"/>
          </a:xfrm>
          <a:prstGeom prst="roundRect">
            <a:avLst>
              <a:gd name="adj" fmla="val 50000"/>
            </a:avLst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02DA2F32-A520-171F-D41B-77A48E3C5CBE}"/>
              </a:ext>
            </a:extLst>
          </p:cNvPr>
          <p:cNvSpPr/>
          <p:nvPr/>
        </p:nvSpPr>
        <p:spPr>
          <a:xfrm flipH="1">
            <a:off x="79190" y="2291408"/>
            <a:ext cx="4201059" cy="2598820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8D61B7C8-5F4F-72DB-9CE0-ED0708368F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03520" y="207415"/>
            <a:ext cx="2899932" cy="607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>
                <a:ea typeface="Segoe UI Symbol"/>
              </a:rPr>
              <a:t>Projet</a:t>
            </a:r>
            <a:r>
              <a:rPr lang="en">
                <a:ea typeface="Segoe UI Symbol"/>
              </a:rPr>
              <a:t> </a:t>
            </a:r>
            <a:r>
              <a:rPr lang="en" err="1">
                <a:ea typeface="Segoe UI Symbol"/>
              </a:rPr>
              <a:t>Groupé</a:t>
            </a:r>
            <a:endParaRPr lang="fr-FR" err="1"/>
          </a:p>
          <a:p>
            <a:endParaRPr lang="en">
              <a:ea typeface="Segoe UI Symbol"/>
            </a:endParaRPr>
          </a:p>
        </p:txBody>
      </p:sp>
      <p:sp>
        <p:nvSpPr>
          <p:cNvPr id="625" name="Google Shape;625;p41">
            <a:extLst>
              <a:ext uri="{FF2B5EF4-FFF2-40B4-BE49-F238E27FC236}">
                <a16:creationId xmlns:a16="http://schemas.microsoft.com/office/drawing/2014/main" id="{3615C29C-2AB8-D997-B8CD-BD16F732A05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3639" y="721103"/>
            <a:ext cx="7693220" cy="5727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Symbol"/>
              <a:buChar char="•"/>
            </a:pPr>
            <a:r>
              <a:rPr lang="fr-FR" sz="1800">
                <a:latin typeface="Calibri"/>
                <a:ea typeface="Calibri"/>
                <a:cs typeface="Calibri"/>
              </a:rPr>
              <a:t>Maquette </a:t>
            </a:r>
            <a:r>
              <a:rPr lang="fr-FR" sz="1800" err="1">
                <a:latin typeface="Calibri"/>
                <a:ea typeface="Calibri"/>
                <a:cs typeface="Calibri"/>
              </a:rPr>
              <a:t>low</a:t>
            </a:r>
            <a:r>
              <a:rPr lang="fr-FR" sz="1800">
                <a:latin typeface="Calibri"/>
                <a:ea typeface="Calibri"/>
                <a:cs typeface="Calibri"/>
              </a:rPr>
              <a:t>-fi : tableau de bord, rappel repas, bibliothèque recettes.</a:t>
            </a:r>
          </a:p>
        </p:txBody>
      </p:sp>
      <p:sp>
        <p:nvSpPr>
          <p:cNvPr id="626" name="Google Shape;626;p41">
            <a:extLst>
              <a:ext uri="{FF2B5EF4-FFF2-40B4-BE49-F238E27FC236}">
                <a16:creationId xmlns:a16="http://schemas.microsoft.com/office/drawing/2014/main" id="{DEE62C84-D848-8AE7-5B2C-2DFEABA1D57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354105" y="332880"/>
            <a:ext cx="1924500" cy="2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Consigne</a:t>
            </a:r>
            <a:endParaRPr lang="fr-FR" err="1"/>
          </a:p>
        </p:txBody>
      </p:sp>
      <p:pic>
        <p:nvPicPr>
          <p:cNvPr id="2" name="Image 1" descr="Une image contenant texte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C1FF5C8E-9F68-A537-5BA9-EDAB534AD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48" y="1139681"/>
            <a:ext cx="8662904" cy="390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6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46"/>
          <p:cNvSpPr txBox="1">
            <a:spLocks noGrp="1"/>
          </p:cNvSpPr>
          <p:nvPr>
            <p:ph type="title"/>
          </p:nvPr>
        </p:nvSpPr>
        <p:spPr>
          <a:xfrm>
            <a:off x="447595" y="142329"/>
            <a:ext cx="2379548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/>
              <a:t>Agenda</a:t>
            </a:r>
            <a:endParaRPr lang="fr-FR" sz="4000" b="1"/>
          </a:p>
        </p:txBody>
      </p:sp>
      <p:graphicFrame>
        <p:nvGraphicFramePr>
          <p:cNvPr id="1060" name="Google Shape;1060;p46"/>
          <p:cNvGraphicFramePr/>
          <p:nvPr>
            <p:extLst>
              <p:ext uri="{D42A27DB-BD31-4B8C-83A1-F6EECF244321}">
                <p14:modId xmlns:p14="http://schemas.microsoft.com/office/powerpoint/2010/main" val="338621643"/>
              </p:ext>
            </p:extLst>
          </p:nvPr>
        </p:nvGraphicFramePr>
        <p:xfrm>
          <a:off x="816428" y="816428"/>
          <a:ext cx="7879977" cy="4184743"/>
        </p:xfrm>
        <a:graphic>
          <a:graphicData uri="http://schemas.openxmlformats.org/drawingml/2006/table">
            <a:tbl>
              <a:tblPr>
                <a:noFill/>
                <a:tableStyleId>{0269B1D0-B80B-4706-A830-47FF1F6B723C}</a:tableStyleId>
              </a:tblPr>
              <a:tblGrid>
                <a:gridCol w="2626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6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6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16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>
                    <a:lnL w="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cs typeface="Poppins ExtraBold"/>
                        </a:rPr>
                        <a:t>Jours 1</a:t>
                      </a:r>
                      <a:endParaRPr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A10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cs typeface="Poppins ExtraBold"/>
                        </a:rPr>
                        <a:t>Jours 2</a:t>
                      </a:r>
                      <a:endParaRPr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85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318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cs typeface="Poppins ExtraBold"/>
                        </a:rPr>
                        <a:t>9h-10h30</a:t>
                      </a:r>
                      <a:endParaRPr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2B11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/>
                        <a:t>Présentation TDAH + Nutrition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err="1"/>
                        <a:t>Wireframing</a:t>
                      </a:r>
                      <a:r>
                        <a:rPr lang="fr-FR"/>
                        <a:t> / maquettes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6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10h30-10h45</a:t>
                      </a:r>
                      <a:endParaRPr lang="en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2B115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b="1"/>
                        <a:t>Pause</a:t>
                      </a:r>
                      <a:endParaRPr lang="fr-FR" b="1">
                        <a:sym typeface="Pontano San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>
                        <a:sym typeface="Pontano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318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10h45-12h30</a:t>
                      </a:r>
                      <a:endParaRPr lang="en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82B11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Personae &amp; besoins utilisateurs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/>
                        <a:t>Atelier UX : parcours &amp; tests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247428"/>
                  </a:ext>
                </a:extLst>
              </a:tr>
              <a:tr h="4416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12h30-13h30</a:t>
                      </a:r>
                      <a:endParaRPr lang="fr-FR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B115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b="1"/>
                        <a:t>Pause</a:t>
                      </a:r>
                      <a:endParaRPr lang="fr-FR" b="1">
                        <a:sym typeface="Pontano San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>
                        <a:sym typeface="Pontano San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75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13h30-15h30</a:t>
                      </a:r>
                      <a:endParaRPr lang="en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B11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Idéation (fonctionnalités, MVP)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Tests utilisateur (retours)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396978"/>
                  </a:ext>
                </a:extLst>
              </a:tr>
              <a:tr h="5975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15h30-15h45</a:t>
                      </a:r>
                      <a:endParaRPr lang="en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B115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b="1"/>
                        <a:t>Pause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>
                        <a:sym typeface="Pontano Sans"/>
                      </a:endParaRPr>
                    </a:p>
                  </a:txBody>
                  <a:tcPr marL="91425" marR="91425" marT="91425" marB="91425" anchor="ctr">
                    <a:lnL w="28575">
                      <a:solidFill>
                        <a:srgbClr val="FFFFFF"/>
                      </a:solidFill>
                    </a:lnL>
                    <a:lnR w="28575">
                      <a:solidFill>
                        <a:srgbClr val="FFFFFF"/>
                      </a:solidFill>
                    </a:lnR>
                    <a:lnT w="28575">
                      <a:solidFill>
                        <a:srgbClr val="FFFFFF"/>
                      </a:solidFill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667638"/>
                  </a:ext>
                </a:extLst>
              </a:tr>
              <a:tr h="597585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oppins ExtraBold"/>
                          <a:ea typeface="Poppins ExtraBold"/>
                          <a:cs typeface="Poppins ExtraBold"/>
                        </a:rPr>
                        <a:t>15h45-17h00</a:t>
                      </a:r>
                      <a:endParaRPr lang="en" sz="1800">
                        <a:solidFill>
                          <a:srgbClr val="FFFFFF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82B11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Backlog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 + formation des groupes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/>
                        <a:t>Préparation pitch &amp; démo</a:t>
                      </a:r>
                      <a:endParaRPr lang="fr-FR">
                        <a:sym typeface="Pontano Sans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97442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7805F0B2-892F-27E5-A97D-F30782A87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351409"/>
              </p:ext>
            </p:extLst>
          </p:nvPr>
        </p:nvGraphicFramePr>
        <p:xfrm>
          <a:off x="3445328" y="1747157"/>
          <a:ext cx="5253717" cy="2690818"/>
        </p:xfrm>
        <a:graphic>
          <a:graphicData uri="http://schemas.openxmlformats.org/drawingml/2006/table">
            <a:tbl>
              <a:tblPr firstRow="1" bandRow="1">
                <a:tableStyleId>{0269B1D0-B80B-4706-A830-47FF1F6B723C}</a:tableStyleId>
              </a:tblPr>
              <a:tblGrid>
                <a:gridCol w="5253717">
                  <a:extLst>
                    <a:ext uri="{9D8B030D-6E8A-4147-A177-3AD203B41FA5}">
                      <a16:colId xmlns:a16="http://schemas.microsoft.com/office/drawing/2014/main" val="2828482583"/>
                    </a:ext>
                  </a:extLst>
                </a:gridCol>
              </a:tblGrid>
              <a:tr h="52088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Pause</a:t>
                      </a:r>
                      <a:endParaRPr lang="fr-FR" sz="28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955259"/>
                  </a:ext>
                </a:extLst>
              </a:tr>
              <a:tr h="520881">
                <a:tc>
                  <a:txBody>
                    <a:bodyPr/>
                    <a:lstStyle/>
                    <a:p>
                      <a:pPr algn="ctr"/>
                      <a:endParaRPr lang="fr-FR" sz="28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96258"/>
                  </a:ext>
                </a:extLst>
              </a:tr>
              <a:tr h="4444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Pause</a:t>
                      </a:r>
                      <a:endParaRPr lang="fr-FR" sz="28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8534522"/>
                  </a:ext>
                </a:extLst>
              </a:tr>
              <a:tr h="520881">
                <a:tc>
                  <a:txBody>
                    <a:bodyPr/>
                    <a:lstStyle/>
                    <a:p>
                      <a:pPr algn="ctr"/>
                      <a:endParaRPr lang="fr-FR" sz="28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24423"/>
                  </a:ext>
                </a:extLst>
              </a:tr>
              <a:tr h="61001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2800" b="1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Pause</a:t>
                      </a:r>
                      <a:endParaRPr lang="fr-FR" sz="28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28617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>
          <a:extLst>
            <a:ext uri="{FF2B5EF4-FFF2-40B4-BE49-F238E27FC236}">
              <a16:creationId xmlns:a16="http://schemas.microsoft.com/office/drawing/2014/main" id="{68D0E823-89F7-A902-F4E1-46072125C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44">
            <a:extLst>
              <a:ext uri="{FF2B5EF4-FFF2-40B4-BE49-F238E27FC236}">
                <a16:creationId xmlns:a16="http://schemas.microsoft.com/office/drawing/2014/main" id="{9CA9A322-1BD1-3B4E-745B-4534BBA7DB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>
                <a:ea typeface="Calibri"/>
              </a:rPr>
              <a:t>Kpi</a:t>
            </a:r>
            <a:r>
              <a:rPr lang="en">
                <a:ea typeface="Calibri"/>
              </a:rPr>
              <a:t> </a:t>
            </a:r>
            <a:r>
              <a:rPr lang="en" err="1">
                <a:ea typeface="Calibri"/>
              </a:rPr>
              <a:t>essensiels</a:t>
            </a:r>
            <a:endParaRPr lang="fr-FR" err="1"/>
          </a:p>
        </p:txBody>
      </p:sp>
      <p:sp>
        <p:nvSpPr>
          <p:cNvPr id="3" name="Google Shape;622;p41">
            <a:extLst>
              <a:ext uri="{FF2B5EF4-FFF2-40B4-BE49-F238E27FC236}">
                <a16:creationId xmlns:a16="http://schemas.microsoft.com/office/drawing/2014/main" id="{730861FE-C52A-C958-7A57-D8032E8EC93D}"/>
              </a:ext>
            </a:extLst>
          </p:cNvPr>
          <p:cNvSpPr/>
          <p:nvPr/>
        </p:nvSpPr>
        <p:spPr>
          <a:xfrm flipH="1">
            <a:off x="357420" y="2028217"/>
            <a:ext cx="4201059" cy="2598820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Google Shape;623;p41">
            <a:extLst>
              <a:ext uri="{FF2B5EF4-FFF2-40B4-BE49-F238E27FC236}">
                <a16:creationId xmlns:a16="http://schemas.microsoft.com/office/drawing/2014/main" id="{97F25A66-9CCD-92A4-589D-05FA886B6932}"/>
              </a:ext>
            </a:extLst>
          </p:cNvPr>
          <p:cNvSpPr/>
          <p:nvPr/>
        </p:nvSpPr>
        <p:spPr>
          <a:xfrm flipH="1">
            <a:off x="456118" y="1964609"/>
            <a:ext cx="4080572" cy="2683884"/>
          </a:xfrm>
          <a:custGeom>
            <a:avLst/>
            <a:gdLst/>
            <a:ahLst/>
            <a:cxnLst/>
            <a:rect l="l" t="t" r="r" b="b"/>
            <a:pathLst>
              <a:path w="98893" h="67299" extrusionOk="0">
                <a:moveTo>
                  <a:pt x="0" y="62739"/>
                </a:moveTo>
                <a:cubicBezTo>
                  <a:pt x="3425" y="62820"/>
                  <a:pt x="12840" y="72629"/>
                  <a:pt x="20550" y="63226"/>
                </a:cubicBezTo>
                <a:cubicBezTo>
                  <a:pt x="28260" y="53824"/>
                  <a:pt x="38183" y="9204"/>
                  <a:pt x="46261" y="6324"/>
                </a:cubicBezTo>
                <a:cubicBezTo>
                  <a:pt x="54340" y="3444"/>
                  <a:pt x="61434" y="45733"/>
                  <a:pt x="69021" y="45944"/>
                </a:cubicBezTo>
                <a:cubicBezTo>
                  <a:pt x="76608" y="46155"/>
                  <a:pt x="86803" y="15246"/>
                  <a:pt x="91782" y="7589"/>
                </a:cubicBezTo>
                <a:cubicBezTo>
                  <a:pt x="96761" y="-68"/>
                  <a:pt x="97708" y="1265"/>
                  <a:pt x="98893" y="0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2AF6F686-6F23-1A1D-81E8-5D2B6EF38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634985"/>
              </p:ext>
            </p:extLst>
          </p:nvPr>
        </p:nvGraphicFramePr>
        <p:xfrm>
          <a:off x="428625" y="1285874"/>
          <a:ext cx="8204200" cy="3464487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875246">
                  <a:extLst>
                    <a:ext uri="{9D8B030D-6E8A-4147-A177-3AD203B41FA5}">
                      <a16:colId xmlns:a16="http://schemas.microsoft.com/office/drawing/2014/main" val="3855679630"/>
                    </a:ext>
                  </a:extLst>
                </a:gridCol>
                <a:gridCol w="1699441">
                  <a:extLst>
                    <a:ext uri="{9D8B030D-6E8A-4147-A177-3AD203B41FA5}">
                      <a16:colId xmlns:a16="http://schemas.microsoft.com/office/drawing/2014/main" val="2704506868"/>
                    </a:ext>
                  </a:extLst>
                </a:gridCol>
                <a:gridCol w="1157378">
                  <a:extLst>
                    <a:ext uri="{9D8B030D-6E8A-4147-A177-3AD203B41FA5}">
                      <a16:colId xmlns:a16="http://schemas.microsoft.com/office/drawing/2014/main" val="823888057"/>
                    </a:ext>
                  </a:extLst>
                </a:gridCol>
                <a:gridCol w="1157378">
                  <a:extLst>
                    <a:ext uri="{9D8B030D-6E8A-4147-A177-3AD203B41FA5}">
                      <a16:colId xmlns:a16="http://schemas.microsoft.com/office/drawing/2014/main" val="82461628"/>
                    </a:ext>
                  </a:extLst>
                </a:gridCol>
                <a:gridCol w="1391785">
                  <a:extLst>
                    <a:ext uri="{9D8B030D-6E8A-4147-A177-3AD203B41FA5}">
                      <a16:colId xmlns:a16="http://schemas.microsoft.com/office/drawing/2014/main" val="3162980099"/>
                    </a:ext>
                  </a:extLst>
                </a:gridCol>
                <a:gridCol w="922972">
                  <a:extLst>
                    <a:ext uri="{9D8B030D-6E8A-4147-A177-3AD203B41FA5}">
                      <a16:colId xmlns:a16="http://schemas.microsoft.com/office/drawing/2014/main" val="446047564"/>
                    </a:ext>
                  </a:extLst>
                </a:gridCol>
              </a:tblGrid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Jour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Repas pris à l’heure (%)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Ratio </a:t>
                      </a:r>
                      <a:r>
                        <a:rPr lang="fr-FR" sz="1100" err="1">
                          <a:effectLst/>
                          <a:latin typeface="Calibri"/>
                        </a:rPr>
                        <a:t>prot</a:t>
                      </a:r>
                      <a:r>
                        <a:rPr lang="fr-FR" sz="1100">
                          <a:effectLst/>
                          <a:latin typeface="Calibri"/>
                        </a:rPr>
                        <a:t>/</a:t>
                      </a:r>
                      <a:r>
                        <a:rPr lang="fr-FR" sz="1100" err="1">
                          <a:effectLst/>
                          <a:latin typeface="Calibri"/>
                        </a:rPr>
                        <a:t>gluc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Heure écran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Humeur post-repas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Inattention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608508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Lundi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37,00%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1,3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23:15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26292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Mardi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100,00%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22:30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923937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Mercredi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85,00%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1,1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22:45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005671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Jeudi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50,00%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1,4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23:00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590940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Vendredi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45,00%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1,2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22:15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779890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Samedi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80,00%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21:50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006860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Dimanche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95,00%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1,3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22:30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100"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736235"/>
                  </a:ext>
                </a:extLst>
              </a:tr>
              <a:tr h="38494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Moyenne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70,29%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1,19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22:35:00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3,00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400" b="1">
                          <a:effectLst/>
                          <a:latin typeface="Calibri"/>
                        </a:rPr>
                        <a:t>4,71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7260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11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053DC1B3-4D8D-61FB-A37A-4778C19B2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118CC793-D736-1E29-7828-3F8058931C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69872" y="540000"/>
            <a:ext cx="5154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err="1">
                <a:solidFill>
                  <a:srgbClr val="000000"/>
                </a:solidFill>
                <a:ea typeface="Segoe UI Symbol"/>
              </a:rPr>
              <a:t>Kpi</a:t>
            </a:r>
            <a:r>
              <a:rPr lang="fr-FR">
                <a:solidFill>
                  <a:srgbClr val="000000"/>
                </a:solidFill>
                <a:ea typeface="Segoe UI Symbol"/>
              </a:rPr>
              <a:t> Nutrition/TDAH</a:t>
            </a:r>
            <a:endParaRPr lang="en">
              <a:solidFill>
                <a:srgbClr val="000000"/>
              </a:solidFill>
              <a:ea typeface="Segoe UI Symbol"/>
            </a:endParaRPr>
          </a:p>
          <a:p>
            <a:endParaRPr lang="en">
              <a:ea typeface="Segoe UI Symbol"/>
            </a:endParaRPr>
          </a:p>
        </p:txBody>
      </p:sp>
      <p:graphicFrame>
        <p:nvGraphicFramePr>
          <p:cNvPr id="8" name="Graphique 7">
            <a:extLst>
              <a:ext uri="{FF2B5EF4-FFF2-40B4-BE49-F238E27FC236}">
                <a16:creationId xmlns:a16="http://schemas.microsoft.com/office/drawing/2014/main" id="{176F13B1-ECA7-5299-9650-C079426AF4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0845668"/>
              </p:ext>
            </p:extLst>
          </p:nvPr>
        </p:nvGraphicFramePr>
        <p:xfrm>
          <a:off x="1238752" y="1107908"/>
          <a:ext cx="6835440" cy="3916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59682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C08734AE-B019-B5B2-2AA5-77D54B28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4E268EA0-6AB0-15CF-20B2-8C7C840965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012" y="1897383"/>
            <a:ext cx="2808510" cy="1208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>
                <a:solidFill>
                  <a:srgbClr val="000000"/>
                </a:solidFill>
                <a:ea typeface="Calibri"/>
                <a:cs typeface="Calibri"/>
              </a:rPr>
              <a:t>Gouvernance incidente</a:t>
            </a:r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5F02E2B-51A6-605B-6A23-7930EEB8F609}"/>
              </a:ext>
            </a:extLst>
          </p:cNvPr>
          <p:cNvSpPr txBox="1"/>
          <p:nvPr/>
        </p:nvSpPr>
        <p:spPr>
          <a:xfrm>
            <a:off x="3284816" y="490012"/>
            <a:ext cx="5698978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/>
              <a:t>Flow </a:t>
            </a:r>
            <a:r>
              <a:rPr lang="en-US" sz="1600" b="1" err="1"/>
              <a:t>d’escalade</a:t>
            </a:r>
            <a:r>
              <a:rPr lang="en-US" sz="1600" b="1"/>
              <a:t> (</a:t>
            </a:r>
            <a:r>
              <a:rPr lang="en-US" sz="1600" b="1" err="1"/>
              <a:t>niveau</a:t>
            </a:r>
            <a:r>
              <a:rPr lang="en-US" sz="1600" b="1"/>
              <a:t> par </a:t>
            </a:r>
            <a:r>
              <a:rPr lang="en-US" sz="1600" b="1" err="1"/>
              <a:t>niveau</a:t>
            </a:r>
            <a:r>
              <a:rPr lang="en-US" sz="1600" b="1"/>
              <a:t>) :</a:t>
            </a:r>
          </a:p>
          <a:p>
            <a:endParaRPr lang="en-US" sz="1600" b="1"/>
          </a:p>
          <a:p>
            <a:r>
              <a:rPr lang="en-US" sz="1600" b="1"/>
              <a:t>🔹 Niveau 1 — </a:t>
            </a:r>
            <a:r>
              <a:rPr lang="en-US" sz="1600" b="1" err="1"/>
              <a:t>Autonomie</a:t>
            </a:r>
            <a:r>
              <a:rPr lang="en-US" sz="1600" b="1"/>
              <a:t> de </a:t>
            </a:r>
            <a:r>
              <a:rPr lang="en-US" sz="1600" b="1" err="1"/>
              <a:t>l’équipe</a:t>
            </a:r>
            <a:endParaRPr lang="en-US" sz="1600" b="1"/>
          </a:p>
          <a:p>
            <a:pPr marL="228600" indent="-228600">
              <a:buFont typeface=""/>
              <a:buChar char="•"/>
            </a:pPr>
            <a:r>
              <a:rPr lang="en-US" sz="1600"/>
              <a:t>Identification par </a:t>
            </a:r>
            <a:r>
              <a:rPr lang="en-US" sz="1600" err="1"/>
              <a:t>l’équipe</a:t>
            </a:r>
            <a:r>
              <a:rPr lang="en-US" sz="1600"/>
              <a:t> </a:t>
            </a:r>
            <a:r>
              <a:rPr lang="en-US" sz="1600" err="1"/>
              <a:t>projet</a:t>
            </a:r>
            <a:endParaRPr lang="en-US" sz="1600"/>
          </a:p>
          <a:p>
            <a:pPr marL="228600" indent="-228600">
              <a:buFont typeface=""/>
              <a:buChar char="•"/>
            </a:pPr>
            <a:r>
              <a:rPr lang="en-US" sz="1600"/>
              <a:t>Tentative de </a:t>
            </a:r>
            <a:r>
              <a:rPr lang="en-US" sz="1600" err="1"/>
              <a:t>résolution</a:t>
            </a:r>
            <a:r>
              <a:rPr lang="en-US" sz="1600"/>
              <a:t> </a:t>
            </a:r>
            <a:r>
              <a:rPr lang="en-US" sz="1600" err="1"/>
              <a:t>immédiate</a:t>
            </a:r>
            <a:endParaRPr lang="en-US" sz="1600"/>
          </a:p>
          <a:p>
            <a:pPr marL="228600" indent="-228600">
              <a:buFont typeface=""/>
              <a:buChar char="•"/>
            </a:pPr>
            <a:r>
              <a:rPr lang="en-US" sz="1600"/>
              <a:t>Documentation dans </a:t>
            </a:r>
            <a:r>
              <a:rPr lang="en-US" sz="1600" err="1"/>
              <a:t>l’outil</a:t>
            </a:r>
            <a:r>
              <a:rPr lang="en-US" sz="1600"/>
              <a:t> de </a:t>
            </a:r>
            <a:r>
              <a:rPr lang="en-US" sz="1600" err="1"/>
              <a:t>suivi</a:t>
            </a:r>
            <a:r>
              <a:rPr lang="en-US" sz="1600"/>
              <a:t> (Notion, Jira…)</a:t>
            </a:r>
          </a:p>
          <a:p>
            <a:pPr marL="228600" indent="-228600">
              <a:buFont typeface=""/>
              <a:buChar char="•"/>
            </a:pPr>
            <a:endParaRPr lang="en-US" sz="1600"/>
          </a:p>
          <a:p>
            <a:r>
              <a:rPr lang="en-US" sz="1600" b="1"/>
              <a:t>🔹 Niveau 2 — </a:t>
            </a:r>
            <a:r>
              <a:rPr lang="en-US" sz="1600" b="1" err="1"/>
              <a:t>Référent</a:t>
            </a:r>
            <a:r>
              <a:rPr lang="en-US" sz="1600" b="1"/>
              <a:t> </a:t>
            </a:r>
            <a:r>
              <a:rPr lang="en-US" sz="1600" b="1" err="1"/>
              <a:t>fonctionnel</a:t>
            </a:r>
            <a:r>
              <a:rPr lang="en-US" sz="1600" b="1"/>
              <a:t> </a:t>
            </a:r>
            <a:r>
              <a:rPr lang="en-US" sz="1600" b="1" err="1"/>
              <a:t>ou</a:t>
            </a:r>
            <a:r>
              <a:rPr lang="en-US" sz="1600" b="1"/>
              <a:t> tech</a:t>
            </a:r>
          </a:p>
          <a:p>
            <a:pPr marL="228600" indent="-228600">
              <a:buFont typeface=""/>
              <a:buChar char="•"/>
            </a:pPr>
            <a:r>
              <a:rPr lang="en-US" sz="1600"/>
              <a:t>Intervention du PO, PM </a:t>
            </a:r>
            <a:r>
              <a:rPr lang="en-US" sz="1600" err="1"/>
              <a:t>ou</a:t>
            </a:r>
            <a:r>
              <a:rPr lang="en-US" sz="1600"/>
              <a:t> lead technique</a:t>
            </a:r>
          </a:p>
          <a:p>
            <a:pPr marL="228600" indent="-228600">
              <a:buFont typeface=""/>
              <a:buChar char="•"/>
            </a:pPr>
            <a:r>
              <a:rPr lang="en-US" sz="1600" err="1"/>
              <a:t>Priorisation</a:t>
            </a:r>
            <a:r>
              <a:rPr lang="en-US" sz="1600"/>
              <a:t> &amp; arbitrage </a:t>
            </a:r>
            <a:r>
              <a:rPr lang="en-US" sz="1600" err="1"/>
              <a:t>rapide</a:t>
            </a:r>
            <a:endParaRPr lang="en-US" sz="1600"/>
          </a:p>
          <a:p>
            <a:pPr marL="228600" indent="-228600">
              <a:buFont typeface=""/>
              <a:buChar char="•"/>
            </a:pPr>
            <a:r>
              <a:rPr lang="en-US" sz="1600"/>
              <a:t>Si </a:t>
            </a:r>
            <a:r>
              <a:rPr lang="en-US" sz="1600" err="1"/>
              <a:t>bloquant</a:t>
            </a:r>
            <a:r>
              <a:rPr lang="en-US" sz="1600"/>
              <a:t> → passage au </a:t>
            </a:r>
            <a:r>
              <a:rPr lang="en-US" sz="1600" err="1"/>
              <a:t>niveau</a:t>
            </a:r>
            <a:r>
              <a:rPr lang="en-US" sz="1600"/>
              <a:t> 3</a:t>
            </a:r>
          </a:p>
          <a:p>
            <a:pPr marL="228600" indent="-228600">
              <a:buFont typeface=""/>
              <a:buChar char="•"/>
            </a:pPr>
            <a:endParaRPr lang="en-US" sz="1600"/>
          </a:p>
          <a:p>
            <a:r>
              <a:rPr lang="en-US" sz="1600" b="1"/>
              <a:t>🔹 Niveau 3 — </a:t>
            </a:r>
            <a:r>
              <a:rPr lang="en-US" sz="1600" b="1" err="1"/>
              <a:t>Comité</a:t>
            </a:r>
            <a:r>
              <a:rPr lang="en-US" sz="1600" b="1"/>
              <a:t> </a:t>
            </a:r>
            <a:r>
              <a:rPr lang="en-US" sz="1600" b="1" err="1"/>
              <a:t>projet</a:t>
            </a:r>
            <a:r>
              <a:rPr lang="en-US" sz="1600" b="1"/>
              <a:t> / Direction</a:t>
            </a:r>
          </a:p>
          <a:p>
            <a:pPr marL="228600" indent="-228600">
              <a:buFont typeface=""/>
              <a:buChar char="•"/>
            </a:pPr>
            <a:r>
              <a:rPr lang="en-US" sz="1600"/>
              <a:t>Escalade au </a:t>
            </a:r>
            <a:r>
              <a:rPr lang="en-US" sz="1600" err="1"/>
              <a:t>comité</a:t>
            </a:r>
            <a:r>
              <a:rPr lang="en-US" sz="1600"/>
              <a:t> </a:t>
            </a:r>
            <a:r>
              <a:rPr lang="en-US" sz="1600" err="1"/>
              <a:t>hebdo</a:t>
            </a:r>
            <a:r>
              <a:rPr lang="en-US" sz="1600"/>
              <a:t> / ad hoc</a:t>
            </a:r>
          </a:p>
          <a:p>
            <a:pPr marL="228600" indent="-228600">
              <a:buFont typeface=""/>
              <a:buChar char="•"/>
            </a:pPr>
            <a:r>
              <a:rPr lang="en-US" sz="1600"/>
              <a:t>Prise de </a:t>
            </a:r>
            <a:r>
              <a:rPr lang="en-US" sz="1600" err="1"/>
              <a:t>décision</a:t>
            </a:r>
            <a:r>
              <a:rPr lang="en-US" sz="1600"/>
              <a:t> </a:t>
            </a:r>
            <a:r>
              <a:rPr lang="en-US" sz="1600" err="1"/>
              <a:t>stratégique</a:t>
            </a:r>
            <a:endParaRPr lang="en-US" sz="1600"/>
          </a:p>
          <a:p>
            <a:pPr marL="228600" indent="-228600">
              <a:buFont typeface=""/>
              <a:buChar char="•"/>
            </a:pPr>
            <a:r>
              <a:rPr lang="en-US" sz="1600" err="1"/>
              <a:t>Mobilisation</a:t>
            </a:r>
            <a:r>
              <a:rPr lang="en-US" sz="1600"/>
              <a:t> de </a:t>
            </a:r>
            <a:r>
              <a:rPr lang="en-US" sz="1600" err="1"/>
              <a:t>ressources</a:t>
            </a:r>
            <a:r>
              <a:rPr lang="en-US" sz="1600"/>
              <a:t> </a:t>
            </a:r>
            <a:r>
              <a:rPr lang="en-US" sz="1600" err="1"/>
              <a:t>exceptionnelles</a:t>
            </a:r>
            <a:r>
              <a:rPr lang="en-US" sz="1600"/>
              <a:t> </a:t>
            </a:r>
            <a:r>
              <a:rPr lang="en-US" sz="1600" err="1"/>
              <a:t>si</a:t>
            </a:r>
            <a:r>
              <a:rPr lang="en-US" sz="1600"/>
              <a:t> </a:t>
            </a:r>
            <a:r>
              <a:rPr lang="en-US" sz="1600" err="1"/>
              <a:t>besoin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94600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/>
          <p:cNvSpPr txBox="1">
            <a:spLocks noGrp="1"/>
          </p:cNvSpPr>
          <p:nvPr>
            <p:ph type="title"/>
          </p:nvPr>
        </p:nvSpPr>
        <p:spPr>
          <a:xfrm>
            <a:off x="205228" y="240600"/>
            <a:ext cx="4258098" cy="7143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/>
              <a:t>Pitch Structure</a:t>
            </a:r>
            <a:endParaRPr sz="4000" b="1"/>
          </a:p>
        </p:txBody>
      </p:sp>
      <p:sp>
        <p:nvSpPr>
          <p:cNvPr id="20" name="Google Shape;471;p38">
            <a:extLst>
              <a:ext uri="{FF2B5EF4-FFF2-40B4-BE49-F238E27FC236}">
                <a16:creationId xmlns:a16="http://schemas.microsoft.com/office/drawing/2014/main" id="{BB4AE762-00D0-425A-CBB1-24B9E5B0E980}"/>
              </a:ext>
            </a:extLst>
          </p:cNvPr>
          <p:cNvSpPr txBox="1">
            <a:spLocks noGrp="1"/>
          </p:cNvSpPr>
          <p:nvPr/>
        </p:nvSpPr>
        <p:spPr>
          <a:xfrm>
            <a:off x="6359510" y="2272181"/>
            <a:ext cx="2025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Personae</a:t>
            </a:r>
          </a:p>
        </p:txBody>
      </p:sp>
      <p:sp>
        <p:nvSpPr>
          <p:cNvPr id="21" name="Google Shape;473;p38">
            <a:extLst>
              <a:ext uri="{FF2B5EF4-FFF2-40B4-BE49-F238E27FC236}">
                <a16:creationId xmlns:a16="http://schemas.microsoft.com/office/drawing/2014/main" id="{E33A6968-3EB3-D827-6C7B-32C1C30DE0D5}"/>
              </a:ext>
            </a:extLst>
          </p:cNvPr>
          <p:cNvSpPr txBox="1">
            <a:spLocks noGrp="1"/>
          </p:cNvSpPr>
          <p:nvPr/>
        </p:nvSpPr>
        <p:spPr>
          <a:xfrm>
            <a:off x="3575303" y="2264206"/>
            <a:ext cx="2025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A101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9A10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2" name="Google Shape;475;p38">
            <a:extLst>
              <a:ext uri="{FF2B5EF4-FFF2-40B4-BE49-F238E27FC236}">
                <a16:creationId xmlns:a16="http://schemas.microsoft.com/office/drawing/2014/main" id="{162284AD-380D-6657-B113-74FF2F2A1506}"/>
              </a:ext>
            </a:extLst>
          </p:cNvPr>
          <p:cNvSpPr txBox="1">
            <a:spLocks noGrp="1"/>
          </p:cNvSpPr>
          <p:nvPr/>
        </p:nvSpPr>
        <p:spPr>
          <a:xfrm>
            <a:off x="886802" y="2264206"/>
            <a:ext cx="2025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Problème</a:t>
            </a:r>
            <a:endParaRPr err="1"/>
          </a:p>
        </p:txBody>
      </p:sp>
      <p:pic>
        <p:nvPicPr>
          <p:cNvPr id="23" name="Image 22" descr="Problème - Icônes divers gratuites">
            <a:extLst>
              <a:ext uri="{FF2B5EF4-FFF2-40B4-BE49-F238E27FC236}">
                <a16:creationId xmlns:a16="http://schemas.microsoft.com/office/drawing/2014/main" id="{BBE513A8-A6BA-EDA1-8E40-914BDDE4E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306" y="1481045"/>
            <a:ext cx="736935" cy="714377"/>
          </a:xfrm>
          <a:prstGeom prst="rect">
            <a:avLst/>
          </a:prstGeom>
        </p:spPr>
      </p:pic>
      <p:pic>
        <p:nvPicPr>
          <p:cNvPr id="24" name="Image 23" descr="Solution - Icônes commercialisation gratuites">
            <a:extLst>
              <a:ext uri="{FF2B5EF4-FFF2-40B4-BE49-F238E27FC236}">
                <a16:creationId xmlns:a16="http://schemas.microsoft.com/office/drawing/2014/main" id="{4C185901-C7B1-0D6D-6229-4616B5EAFB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876" y="1405850"/>
            <a:ext cx="736935" cy="721895"/>
          </a:xfrm>
          <a:prstGeom prst="rect">
            <a:avLst/>
          </a:prstGeom>
        </p:spPr>
      </p:pic>
      <p:pic>
        <p:nvPicPr>
          <p:cNvPr id="25" name="Image 24" descr="Persona - Free people icons">
            <a:extLst>
              <a:ext uri="{FF2B5EF4-FFF2-40B4-BE49-F238E27FC236}">
                <a16:creationId xmlns:a16="http://schemas.microsoft.com/office/drawing/2014/main" id="{7037DEEB-15A6-1B91-BAEF-D8179519B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076" y="1565974"/>
            <a:ext cx="590550" cy="575511"/>
          </a:xfrm>
          <a:prstGeom prst="rect">
            <a:avLst/>
          </a:prstGeom>
        </p:spPr>
      </p:pic>
      <p:sp>
        <p:nvSpPr>
          <p:cNvPr id="55" name="Google Shape;465;p38">
            <a:extLst>
              <a:ext uri="{FF2B5EF4-FFF2-40B4-BE49-F238E27FC236}">
                <a16:creationId xmlns:a16="http://schemas.microsoft.com/office/drawing/2014/main" id="{C091CC1D-D544-DE87-0E5F-3E9F2548135F}"/>
              </a:ext>
            </a:extLst>
          </p:cNvPr>
          <p:cNvSpPr txBox="1">
            <a:spLocks noGrp="1"/>
          </p:cNvSpPr>
          <p:nvPr/>
        </p:nvSpPr>
        <p:spPr>
          <a:xfrm>
            <a:off x="3575303" y="3941794"/>
            <a:ext cx="2025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Roi</a:t>
            </a:r>
            <a:endParaRPr/>
          </a:p>
        </p:txBody>
      </p:sp>
      <p:sp>
        <p:nvSpPr>
          <p:cNvPr id="56" name="Google Shape;466;p38">
            <a:extLst>
              <a:ext uri="{FF2B5EF4-FFF2-40B4-BE49-F238E27FC236}">
                <a16:creationId xmlns:a16="http://schemas.microsoft.com/office/drawing/2014/main" id="{666D6266-404C-0CCA-B8B0-A9C6FA2DBDA9}"/>
              </a:ext>
            </a:extLst>
          </p:cNvPr>
          <p:cNvSpPr txBox="1">
            <a:spLocks noGrp="1"/>
          </p:cNvSpPr>
          <p:nvPr/>
        </p:nvSpPr>
        <p:spPr>
          <a:xfrm>
            <a:off x="6052112" y="3934730"/>
            <a:ext cx="2671997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indent="0"/>
            <a:r>
              <a:rPr lang="en" err="1"/>
              <a:t>Prochaines</a:t>
            </a:r>
            <a:r>
              <a:rPr lang="en"/>
              <a:t> étapes</a:t>
            </a:r>
            <a:endParaRPr/>
          </a:p>
        </p:txBody>
      </p:sp>
      <p:sp>
        <p:nvSpPr>
          <p:cNvPr id="57" name="Google Shape;469;p38">
            <a:extLst>
              <a:ext uri="{FF2B5EF4-FFF2-40B4-BE49-F238E27FC236}">
                <a16:creationId xmlns:a16="http://schemas.microsoft.com/office/drawing/2014/main" id="{E07B03EA-B8C9-2BA9-D32C-BFF1B47A6D40}"/>
              </a:ext>
            </a:extLst>
          </p:cNvPr>
          <p:cNvSpPr txBox="1">
            <a:spLocks noGrp="1"/>
          </p:cNvSpPr>
          <p:nvPr/>
        </p:nvSpPr>
        <p:spPr>
          <a:xfrm>
            <a:off x="902753" y="3926755"/>
            <a:ext cx="2025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 b="0" i="0" u="none" strike="noStrike" cap="none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59" name="Image 58" descr="Prototype - Icônes éducation gratuites">
            <a:extLst>
              <a:ext uri="{FF2B5EF4-FFF2-40B4-BE49-F238E27FC236}">
                <a16:creationId xmlns:a16="http://schemas.microsoft.com/office/drawing/2014/main" id="{785DE03A-786D-53F6-6063-F9673FD53F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7971" y="3088607"/>
            <a:ext cx="740947" cy="755985"/>
          </a:xfrm>
          <a:prstGeom prst="rect">
            <a:avLst/>
          </a:prstGeom>
        </p:spPr>
      </p:pic>
      <p:pic>
        <p:nvPicPr>
          <p:cNvPr id="60" name="Image 59" descr="Roi - Icônes affaires et finances gratuites">
            <a:extLst>
              <a:ext uri="{FF2B5EF4-FFF2-40B4-BE49-F238E27FC236}">
                <a16:creationId xmlns:a16="http://schemas.microsoft.com/office/drawing/2014/main" id="{63DD57E3-BEA7-F46A-30B2-8B3A276D0A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5314" y="3096125"/>
            <a:ext cx="740946" cy="755986"/>
          </a:xfrm>
          <a:prstGeom prst="rect">
            <a:avLst/>
          </a:prstGeom>
        </p:spPr>
      </p:pic>
      <p:pic>
        <p:nvPicPr>
          <p:cNvPr id="456" name="Image 455" descr="Étape - Icônes sports et compétition gratuites">
            <a:extLst>
              <a:ext uri="{FF2B5EF4-FFF2-40B4-BE49-F238E27FC236}">
                <a16:creationId xmlns:a16="http://schemas.microsoft.com/office/drawing/2014/main" id="{D41FB226-8DE0-491C-2670-3EE85A3A0C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14719" y="3175060"/>
            <a:ext cx="678783" cy="67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54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/>
          <p:nvPr/>
        </p:nvSpPr>
        <p:spPr>
          <a:xfrm>
            <a:off x="5872405" y="3712444"/>
            <a:ext cx="3068569" cy="735208"/>
          </a:xfrm>
          <a:prstGeom prst="roundRect">
            <a:avLst>
              <a:gd name="adj" fmla="val 50000"/>
            </a:avLst>
          </a:prstGeom>
          <a:solidFill>
            <a:srgbClr val="F9A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2873261" y="2933551"/>
            <a:ext cx="3015932" cy="60737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30"/>
          <p:cNvPicPr preferRelativeResize="0"/>
          <p:nvPr/>
        </p:nvPicPr>
        <p:blipFill rotWithShape="1">
          <a:blip r:embed="rId3">
            <a:alphaModFix/>
          </a:blip>
          <a:srcRect t="14166" b="64705"/>
          <a:stretch/>
        </p:blipFill>
        <p:spPr>
          <a:xfrm flipH="1">
            <a:off x="264775" y="271800"/>
            <a:ext cx="8614446" cy="102390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0"/>
          <p:cNvSpPr/>
          <p:nvPr/>
        </p:nvSpPr>
        <p:spPr>
          <a:xfrm>
            <a:off x="661100" y="825450"/>
            <a:ext cx="5835000" cy="572700"/>
          </a:xfrm>
          <a:prstGeom prst="roundRect">
            <a:avLst>
              <a:gd name="adj" fmla="val 5000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0"/>
          <p:cNvSpPr/>
          <p:nvPr/>
        </p:nvSpPr>
        <p:spPr>
          <a:xfrm>
            <a:off x="452911" y="2143612"/>
            <a:ext cx="2466990" cy="675051"/>
          </a:xfrm>
          <a:prstGeom prst="roundRect">
            <a:avLst>
              <a:gd name="adj" fmla="val 5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720000" y="812500"/>
            <a:ext cx="38682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ea typeface="Calibri"/>
              </a:rPr>
              <a:t>Tips </a:t>
            </a:r>
            <a:r>
              <a:rPr lang="en" err="1">
                <a:solidFill>
                  <a:schemeClr val="lt1"/>
                </a:solidFill>
                <a:ea typeface="Calibri"/>
              </a:rPr>
              <a:t>présentation</a:t>
            </a:r>
            <a:endParaRPr lang="fr-FR" sz="1200" err="1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59" name="Google Shape;259;p30"/>
          <p:cNvSpPr txBox="1">
            <a:spLocks noGrp="1"/>
          </p:cNvSpPr>
          <p:nvPr>
            <p:ph type="title" idx="2"/>
          </p:nvPr>
        </p:nvSpPr>
        <p:spPr>
          <a:xfrm>
            <a:off x="1050173" y="1571437"/>
            <a:ext cx="1068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40000"/>
                    <a:lumOff val="60000"/>
                  </a:schemeClr>
                </a:solidFill>
              </a:rPr>
              <a:t>10</a:t>
            </a:r>
          </a:p>
        </p:txBody>
      </p:sp>
      <p:sp>
        <p:nvSpPr>
          <p:cNvPr id="261" name="Google Shape;261;p30"/>
          <p:cNvSpPr txBox="1">
            <a:spLocks noGrp="1"/>
          </p:cNvSpPr>
          <p:nvPr>
            <p:ph type="title" idx="4"/>
          </p:nvPr>
        </p:nvSpPr>
        <p:spPr>
          <a:xfrm>
            <a:off x="3362103" y="2358694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20</a:t>
            </a:r>
          </a:p>
        </p:txBody>
      </p:sp>
      <p:sp>
        <p:nvSpPr>
          <p:cNvPr id="262" name="Google Shape;262;p30"/>
          <p:cNvSpPr txBox="1">
            <a:spLocks noGrp="1"/>
          </p:cNvSpPr>
          <p:nvPr>
            <p:ph type="subTitle" idx="5"/>
          </p:nvPr>
        </p:nvSpPr>
        <p:spPr>
          <a:xfrm>
            <a:off x="2870378" y="3005800"/>
            <a:ext cx="3028267" cy="48541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Structure très </a:t>
            </a:r>
            <a:r>
              <a:rPr lang="en" err="1"/>
              <a:t>claire</a:t>
            </a:r>
            <a:r>
              <a:rPr lang="en"/>
              <a:t> </a:t>
            </a:r>
            <a:endParaRPr lang="fr-FR" err="1"/>
          </a:p>
          <a:p>
            <a:pPr marL="0" indent="0"/>
            <a:r>
              <a:rPr lang="en"/>
              <a:t>et </a:t>
            </a:r>
            <a:r>
              <a:rPr lang="en" err="1"/>
              <a:t>orale</a:t>
            </a:r>
            <a:endParaRPr lang="fr-FR"/>
          </a:p>
        </p:txBody>
      </p:sp>
      <p:sp>
        <p:nvSpPr>
          <p:cNvPr id="264" name="Google Shape;264;p30"/>
          <p:cNvSpPr txBox="1">
            <a:spLocks noGrp="1"/>
          </p:cNvSpPr>
          <p:nvPr>
            <p:ph type="title" idx="7"/>
          </p:nvPr>
        </p:nvSpPr>
        <p:spPr>
          <a:xfrm>
            <a:off x="6283338" y="3200427"/>
            <a:ext cx="204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</a:t>
            </a:r>
            <a:endParaRPr/>
          </a:p>
        </p:txBody>
      </p:sp>
      <p:sp>
        <p:nvSpPr>
          <p:cNvPr id="269" name="Google Shape;269;p30"/>
          <p:cNvSpPr/>
          <p:nvPr/>
        </p:nvSpPr>
        <p:spPr>
          <a:xfrm>
            <a:off x="-219350" y="-248466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70" name="Google Shape;270;p30"/>
          <p:cNvGrpSpPr/>
          <p:nvPr/>
        </p:nvGrpSpPr>
        <p:grpSpPr>
          <a:xfrm>
            <a:off x="2983000" y="0"/>
            <a:ext cx="7271125" cy="1601300"/>
            <a:chOff x="2983000" y="0"/>
            <a:chExt cx="7271125" cy="1601300"/>
          </a:xfrm>
        </p:grpSpPr>
        <p:sp>
          <p:nvSpPr>
            <p:cNvPr id="271" name="Google Shape;271;p30"/>
            <p:cNvSpPr/>
            <p:nvPr/>
          </p:nvSpPr>
          <p:spPr>
            <a:xfrm>
              <a:off x="310365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2" name="Google Shape;272;p30"/>
            <p:cNvSpPr/>
            <p:nvPr/>
          </p:nvSpPr>
          <p:spPr>
            <a:xfrm>
              <a:off x="298300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73" name="Google Shape;273;p30"/>
          <p:cNvSpPr/>
          <p:nvPr/>
        </p:nvSpPr>
        <p:spPr>
          <a:xfrm>
            <a:off x="-340000" y="-248466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420007" y="2148196"/>
            <a:ext cx="2524445" cy="66588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Commencement fort</a:t>
            </a:r>
            <a:endParaRPr lang="fr-FR"/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8"/>
          </p:nvPr>
        </p:nvSpPr>
        <p:spPr>
          <a:xfrm>
            <a:off x="5771755" y="3769665"/>
            <a:ext cx="3268898" cy="60572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Rendre</a:t>
            </a:r>
            <a:r>
              <a:rPr lang="en"/>
              <a:t> ton </a:t>
            </a:r>
            <a:r>
              <a:rPr lang="en" err="1"/>
              <a:t>discours</a:t>
            </a:r>
            <a:r>
              <a:rPr lang="en"/>
              <a:t> vivant et </a:t>
            </a:r>
            <a:r>
              <a:rPr lang="en" err="1"/>
              <a:t>humain</a:t>
            </a:r>
            <a:endParaRPr lang="fr-FR" err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949CA3AB-C989-0E08-E143-4E806DC6B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C598F22F-B1D2-1E49-1CA1-234E28C7A5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3020" y="1468739"/>
            <a:ext cx="3332817" cy="1103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6000" b="1">
                <a:solidFill>
                  <a:srgbClr val="000000"/>
                </a:solidFill>
                <a:ea typeface="Calibri"/>
                <a:cs typeface="Calibri"/>
              </a:rPr>
              <a:t>Quiz Final</a:t>
            </a:r>
            <a:endParaRPr lang="fr-FR" sz="6000" b="1"/>
          </a:p>
        </p:txBody>
      </p:sp>
      <p:pic>
        <p:nvPicPr>
          <p:cNvPr id="2" name="Image 1" descr="Une image contenant motif, carré, Rectangle, point&#10;&#10;Le contenu généré par l’IA peut être incorrect.">
            <a:extLst>
              <a:ext uri="{FF2B5EF4-FFF2-40B4-BE49-F238E27FC236}">
                <a16:creationId xmlns:a16="http://schemas.microsoft.com/office/drawing/2014/main" id="{BF401051-6BA1-015D-0426-C22D63DFF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336" y="957287"/>
            <a:ext cx="3287664" cy="3228925"/>
          </a:xfrm>
          <a:prstGeom prst="rect">
            <a:avLst/>
          </a:prstGeom>
        </p:spPr>
      </p:pic>
      <p:sp>
        <p:nvSpPr>
          <p:cNvPr id="4" name="Google Shape;620;p41">
            <a:extLst>
              <a:ext uri="{FF2B5EF4-FFF2-40B4-BE49-F238E27FC236}">
                <a16:creationId xmlns:a16="http://schemas.microsoft.com/office/drawing/2014/main" id="{066CA985-A2DA-318D-3F3B-C29E740E8594}"/>
              </a:ext>
            </a:extLst>
          </p:cNvPr>
          <p:cNvSpPr/>
          <p:nvPr/>
        </p:nvSpPr>
        <p:spPr>
          <a:xfrm>
            <a:off x="262205" y="3664362"/>
            <a:ext cx="3002571" cy="521850"/>
          </a:xfrm>
          <a:prstGeom prst="roundRect">
            <a:avLst>
              <a:gd name="adj" fmla="val 50000"/>
            </a:avLst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26;p41">
            <a:extLst>
              <a:ext uri="{FF2B5EF4-FFF2-40B4-BE49-F238E27FC236}">
                <a16:creationId xmlns:a16="http://schemas.microsoft.com/office/drawing/2014/main" id="{A7F6E782-CCEE-CC30-1C6F-C7B805B63A07}"/>
              </a:ext>
            </a:extLst>
          </p:cNvPr>
          <p:cNvSpPr txBox="1">
            <a:spLocks/>
          </p:cNvSpPr>
          <p:nvPr/>
        </p:nvSpPr>
        <p:spPr>
          <a:xfrm>
            <a:off x="1244993" y="3664362"/>
            <a:ext cx="2308872" cy="52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Pontano Sans"/>
              <a:buNone/>
              <a:defRPr sz="1600" b="0" i="0" u="none" strike="noStrike" cap="none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/>
            <a:r>
              <a:rPr lang="en" sz="3200" b="1">
                <a:solidFill>
                  <a:schemeClr val="bg1"/>
                </a:solidFill>
              </a:rPr>
              <a:t>Kahoot</a:t>
            </a:r>
            <a:endParaRPr lang="fr-FR" sz="3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668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952977A0-122A-E916-0C79-646B2AF71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5C71E81F-256C-33E9-F9F9-B3C65A690D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>
                <a:solidFill>
                  <a:srgbClr val="000000"/>
                </a:solidFill>
                <a:ea typeface="Calibri"/>
                <a:cs typeface="Calibri"/>
              </a:rPr>
              <a:t>Scoreboard</a:t>
            </a:r>
            <a:endParaRPr lang="fr-FR"/>
          </a:p>
        </p:txBody>
      </p:sp>
      <p:pic>
        <p:nvPicPr>
          <p:cNvPr id="2" name="Image 1" descr="Une image contenant texte, capture d’écran, ligne, Rectangle&#10;&#10;Le contenu généré par l’IA peut être incorrect.">
            <a:extLst>
              <a:ext uri="{FF2B5EF4-FFF2-40B4-BE49-F238E27FC236}">
                <a16:creationId xmlns:a16="http://schemas.microsoft.com/office/drawing/2014/main" id="{BFC8B63E-D508-D75A-4D43-05BA7B97A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316" y="1289956"/>
            <a:ext cx="6741368" cy="374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72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>
          <a:extLst>
            <a:ext uri="{FF2B5EF4-FFF2-40B4-BE49-F238E27FC236}">
              <a16:creationId xmlns:a16="http://schemas.microsoft.com/office/drawing/2014/main" id="{C4038FA4-4075-E0FD-B7AA-827DFA893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>
            <a:extLst>
              <a:ext uri="{FF2B5EF4-FFF2-40B4-BE49-F238E27FC236}">
                <a16:creationId xmlns:a16="http://schemas.microsoft.com/office/drawing/2014/main" id="{29E6E2FF-154B-C5E5-2D8A-4E4629F216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7" y="2540"/>
            <a:ext cx="5461081" cy="765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4000" b="1" err="1">
                <a:solidFill>
                  <a:srgbClr val="000000"/>
                </a:solidFill>
                <a:ea typeface="Calibri"/>
                <a:cs typeface="Calibri"/>
              </a:rPr>
              <a:t>Lessons</a:t>
            </a:r>
            <a:r>
              <a:rPr lang="fr-FR" sz="4000" b="1">
                <a:solidFill>
                  <a:srgbClr val="000000"/>
                </a:solidFill>
                <a:ea typeface="Calibri"/>
                <a:cs typeface="Calibri"/>
              </a:rPr>
              <a:t> </a:t>
            </a:r>
            <a:r>
              <a:rPr lang="fr-FR" sz="4000" b="1" err="1">
                <a:solidFill>
                  <a:srgbClr val="000000"/>
                </a:solidFill>
                <a:ea typeface="Calibri"/>
                <a:cs typeface="Calibri"/>
              </a:rPr>
              <a:t>learned</a:t>
            </a:r>
            <a:r>
              <a:rPr lang="fr-FR" sz="4000" b="1">
                <a:solidFill>
                  <a:srgbClr val="000000"/>
                </a:solidFill>
                <a:ea typeface="Calibri"/>
                <a:cs typeface="Calibri"/>
              </a:rPr>
              <a:t> DB</a:t>
            </a:r>
            <a:endParaRPr lang="fr-FR" sz="4000" b="1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9E6B5C6-D282-2247-9771-E3BF9C15C213}"/>
              </a:ext>
            </a:extLst>
          </p:cNvPr>
          <p:cNvSpPr txBox="1"/>
          <p:nvPr/>
        </p:nvSpPr>
        <p:spPr>
          <a:xfrm>
            <a:off x="1737094" y="732236"/>
            <a:ext cx="5927271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📁 Lessons Learned (Base de données </a:t>
            </a:r>
            <a:r>
              <a:rPr lang="en-US" err="1"/>
              <a:t>principale</a:t>
            </a:r>
            <a:r>
              <a:rPr lang="en-US"/>
              <a:t>) </a:t>
            </a:r>
            <a:endParaRPr lang="fr-FR"/>
          </a:p>
          <a:p>
            <a:r>
              <a:rPr lang="en-US"/>
              <a:t>│ ├── 🏷️ Titre (Title) </a:t>
            </a:r>
          </a:p>
          <a:p>
            <a:r>
              <a:rPr lang="en-US"/>
              <a:t>│ ▶ Résumé de </a:t>
            </a:r>
            <a:r>
              <a:rPr lang="en-US" err="1"/>
              <a:t>l’expérience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de la </a:t>
            </a:r>
            <a:r>
              <a:rPr lang="en-US" err="1"/>
              <a:t>leçon</a:t>
            </a:r>
            <a:endParaRPr lang="en-US"/>
          </a:p>
          <a:p>
            <a:r>
              <a:rPr lang="en-US"/>
              <a:t>│ ├── 📅 Date </a:t>
            </a:r>
          </a:p>
          <a:p>
            <a:r>
              <a:rPr lang="en-US"/>
              <a:t>│ ▶ Date de </a:t>
            </a:r>
            <a:r>
              <a:rPr lang="en-US" err="1"/>
              <a:t>l’apprentissage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de la </a:t>
            </a:r>
            <a:r>
              <a:rPr lang="en-US" err="1"/>
              <a:t>rétrospective</a:t>
            </a:r>
            <a:r>
              <a:rPr lang="en-US"/>
              <a:t> </a:t>
            </a:r>
          </a:p>
          <a:p>
            <a:r>
              <a:rPr lang="en-US"/>
              <a:t>│ ├── 💬 Description </a:t>
            </a:r>
          </a:p>
          <a:p>
            <a:r>
              <a:rPr lang="en-US"/>
              <a:t>│ ▶ Ce qui </a:t>
            </a:r>
            <a:r>
              <a:rPr lang="en-US" err="1"/>
              <a:t>s’est</a:t>
            </a:r>
            <a:r>
              <a:rPr lang="en-US"/>
              <a:t> passé, dans </a:t>
            </a:r>
            <a:r>
              <a:rPr lang="en-US" err="1"/>
              <a:t>quel</a:t>
            </a:r>
            <a:r>
              <a:rPr lang="en-US"/>
              <a:t> </a:t>
            </a:r>
            <a:r>
              <a:rPr lang="en-US" err="1"/>
              <a:t>contexte</a:t>
            </a:r>
            <a:r>
              <a:rPr lang="en-US"/>
              <a:t> </a:t>
            </a:r>
          </a:p>
          <a:p>
            <a:r>
              <a:rPr lang="en-US"/>
              <a:t>│ ├── ✅ Ce qui a bien </a:t>
            </a:r>
            <a:r>
              <a:rPr lang="en-US" err="1"/>
              <a:t>fonctionné</a:t>
            </a:r>
            <a:r>
              <a:rPr lang="en-US"/>
              <a:t> </a:t>
            </a:r>
          </a:p>
          <a:p>
            <a:r>
              <a:rPr lang="en-US"/>
              <a:t>│ ▶ Forces / succès à </a:t>
            </a:r>
            <a:r>
              <a:rPr lang="en-US" err="1"/>
              <a:t>reproduire</a:t>
            </a:r>
            <a:r>
              <a:rPr lang="en-US"/>
              <a:t> </a:t>
            </a:r>
          </a:p>
          <a:p>
            <a:r>
              <a:rPr lang="en-US"/>
              <a:t>│ ├── ⚠️ Ce qui a </a:t>
            </a:r>
            <a:r>
              <a:rPr lang="en-US" err="1"/>
              <a:t>posé</a:t>
            </a:r>
            <a:r>
              <a:rPr lang="en-US"/>
              <a:t> </a:t>
            </a:r>
            <a:r>
              <a:rPr lang="en-US" err="1"/>
              <a:t>problème</a:t>
            </a:r>
            <a:r>
              <a:rPr lang="en-US"/>
              <a:t> </a:t>
            </a:r>
          </a:p>
          <a:p>
            <a:r>
              <a:rPr lang="en-US"/>
              <a:t>│ ▶ Obstacles, </a:t>
            </a:r>
            <a:r>
              <a:rPr lang="en-US" err="1"/>
              <a:t>erreurs</a:t>
            </a:r>
            <a:r>
              <a:rPr lang="en-US"/>
              <a:t>, </a:t>
            </a:r>
            <a:r>
              <a:rPr lang="en-US" err="1"/>
              <a:t>blocages</a:t>
            </a:r>
            <a:r>
              <a:rPr lang="en-US"/>
              <a:t> </a:t>
            </a:r>
            <a:r>
              <a:rPr lang="en-US" err="1"/>
              <a:t>rencontrés</a:t>
            </a:r>
            <a:r>
              <a:rPr lang="en-US"/>
              <a:t> </a:t>
            </a:r>
          </a:p>
          <a:p>
            <a:r>
              <a:rPr lang="en-US"/>
              <a:t>│ ├── 📘 </a:t>
            </a:r>
            <a:r>
              <a:rPr lang="en-US" err="1"/>
              <a:t>Leçon</a:t>
            </a:r>
            <a:r>
              <a:rPr lang="en-US"/>
              <a:t> </a:t>
            </a:r>
            <a:r>
              <a:rPr lang="en-US" err="1"/>
              <a:t>clé</a:t>
            </a:r>
            <a:r>
              <a:rPr lang="en-US"/>
              <a:t> (Select) </a:t>
            </a:r>
          </a:p>
          <a:p>
            <a:r>
              <a:rPr lang="en-US"/>
              <a:t>│ ▶ </a:t>
            </a:r>
            <a:r>
              <a:rPr lang="en-US" err="1"/>
              <a:t>Catégories</a:t>
            </a:r>
            <a:r>
              <a:rPr lang="en-US"/>
              <a:t> : "Communication", "Tech", "UX", "</a:t>
            </a:r>
            <a:r>
              <a:rPr lang="en-US" err="1"/>
              <a:t>Organisation</a:t>
            </a:r>
            <a:r>
              <a:rPr lang="en-US"/>
              <a:t>", "Données", etc. </a:t>
            </a:r>
          </a:p>
          <a:p>
            <a:r>
              <a:rPr lang="en-US"/>
              <a:t>│ ├── 🎯 Action future (Text / Checkbox) </a:t>
            </a:r>
          </a:p>
          <a:p>
            <a:r>
              <a:rPr lang="en-US"/>
              <a:t>│ ▶ Que faire </a:t>
            </a:r>
            <a:r>
              <a:rPr lang="en-US" err="1"/>
              <a:t>différemment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conserver ? </a:t>
            </a:r>
          </a:p>
          <a:p>
            <a:r>
              <a:rPr lang="en-US"/>
              <a:t>│ ├── 👤 Auteur / Équipe </a:t>
            </a:r>
          </a:p>
          <a:p>
            <a:r>
              <a:rPr lang="en-US"/>
              <a:t>│ ▶ Qui a </a:t>
            </a:r>
            <a:r>
              <a:rPr lang="en-US" err="1"/>
              <a:t>documenté</a:t>
            </a:r>
            <a:r>
              <a:rPr lang="en-US"/>
              <a:t> ? </a:t>
            </a:r>
          </a:p>
          <a:p>
            <a:r>
              <a:rPr lang="en-US"/>
              <a:t>│ ├── 📎 Liens </a:t>
            </a:r>
            <a:r>
              <a:rPr lang="en-US" err="1"/>
              <a:t>associés</a:t>
            </a:r>
            <a:r>
              <a:rPr lang="en-US"/>
              <a:t> </a:t>
            </a:r>
          </a:p>
          <a:p>
            <a:r>
              <a:rPr lang="en-US"/>
              <a:t>│ ▶ Liens </a:t>
            </a:r>
            <a:r>
              <a:rPr lang="en-US" err="1"/>
              <a:t>vers</a:t>
            </a:r>
            <a:r>
              <a:rPr lang="en-US"/>
              <a:t> pages de </a:t>
            </a:r>
            <a:r>
              <a:rPr lang="en-US" err="1"/>
              <a:t>projet</a:t>
            </a:r>
            <a:r>
              <a:rPr lang="en-US"/>
              <a:t>, tickets, documents </a:t>
            </a:r>
          </a:p>
        </p:txBody>
      </p:sp>
    </p:spTree>
    <p:extLst>
      <p:ext uri="{BB962C8B-B14F-4D97-AF65-F5344CB8AC3E}">
        <p14:creationId xmlns:p14="http://schemas.microsoft.com/office/powerpoint/2010/main" val="3318633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52"/>
          <p:cNvPicPr preferRelativeResize="0"/>
          <p:nvPr/>
        </p:nvPicPr>
        <p:blipFill rotWithShape="1">
          <a:blip r:embed="rId3">
            <a:alphaModFix/>
          </a:blip>
          <a:srcRect l="44650" r="1721"/>
          <a:stretch/>
        </p:blipFill>
        <p:spPr>
          <a:xfrm flipH="1">
            <a:off x="264777" y="271800"/>
            <a:ext cx="4385048" cy="4599902"/>
          </a:xfrm>
          <a:prstGeom prst="rect">
            <a:avLst/>
          </a:prstGeom>
          <a:noFill/>
          <a:ln>
            <a:noFill/>
          </a:ln>
        </p:spPr>
      </p:pic>
      <p:sp>
        <p:nvSpPr>
          <p:cNvPr id="1203" name="Google Shape;1203;p52"/>
          <p:cNvSpPr/>
          <p:nvPr/>
        </p:nvSpPr>
        <p:spPr>
          <a:xfrm rot="16200000">
            <a:off x="4837700" y="7233"/>
            <a:ext cx="3021300" cy="5592900"/>
          </a:xfrm>
          <a:prstGeom prst="round2SameRect">
            <a:avLst>
              <a:gd name="adj1" fmla="val 49697"/>
              <a:gd name="adj2" fmla="val 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52"/>
          <p:cNvSpPr txBox="1">
            <a:spLocks noGrp="1"/>
          </p:cNvSpPr>
          <p:nvPr>
            <p:ph type="ctrTitle"/>
          </p:nvPr>
        </p:nvSpPr>
        <p:spPr>
          <a:xfrm>
            <a:off x="4328288" y="1551156"/>
            <a:ext cx="4260382" cy="15096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ea typeface="Calibri"/>
              </a:rPr>
              <a:t>Merci </a:t>
            </a:r>
          </a:p>
        </p:txBody>
      </p:sp>
      <p:pic>
        <p:nvPicPr>
          <p:cNvPr id="3" name="Image 2" descr="Une image contenant motif, Graphique, carré, pixel&#10;&#10;Le contenu généré par l’IA peut être incorrect.">
            <a:extLst>
              <a:ext uri="{FF2B5EF4-FFF2-40B4-BE49-F238E27FC236}">
                <a16:creationId xmlns:a16="http://schemas.microsoft.com/office/drawing/2014/main" id="{FF0BBC6D-EFBB-9FE7-F726-A637B698F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297" y="2717320"/>
            <a:ext cx="1509623" cy="1509623"/>
          </a:xfrm>
          <a:prstGeom prst="rect">
            <a:avLst/>
          </a:prstGeom>
        </p:spPr>
      </p:pic>
      <p:pic>
        <p:nvPicPr>
          <p:cNvPr id="5" name="Image 4" descr="Icône Google Sheets dans le style iOS">
            <a:extLst>
              <a:ext uri="{FF2B5EF4-FFF2-40B4-BE49-F238E27FC236}">
                <a16:creationId xmlns:a16="http://schemas.microsoft.com/office/drawing/2014/main" id="{8AEE37FF-09C2-BA34-AC02-F6538897C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02" y="3472132"/>
            <a:ext cx="763781" cy="74402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EC18E5E-9BB5-3F6E-1142-6FF766D6EC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38" y="3954"/>
            <a:ext cx="9136092" cy="5135592"/>
          </a:xfrm>
          <a:prstGeom prst="rect">
            <a:avLst/>
          </a:prstGeom>
        </p:spPr>
      </p:pic>
      <p:sp>
        <p:nvSpPr>
          <p:cNvPr id="44" name="Google Shape;1205;p52">
            <a:extLst>
              <a:ext uri="{FF2B5EF4-FFF2-40B4-BE49-F238E27FC236}">
                <a16:creationId xmlns:a16="http://schemas.microsoft.com/office/drawing/2014/main" id="{67BFD920-5F0D-4458-C067-5B05BCCA2C82}"/>
              </a:ext>
            </a:extLst>
          </p:cNvPr>
          <p:cNvSpPr txBox="1">
            <a:spLocks/>
          </p:cNvSpPr>
          <p:nvPr/>
        </p:nvSpPr>
        <p:spPr>
          <a:xfrm>
            <a:off x="2280952" y="2339754"/>
            <a:ext cx="4260382" cy="150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000" b="0" i="0" u="none" strike="noStrike" cap="none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Font typeface="Poppins ExtraBold"/>
              <a:buNone/>
              <a:defRPr sz="5200" b="0" i="0" u="none" strike="noStrike" cap="none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r>
              <a:rPr lang="en" sz="2000">
                <a:latin typeface="Pontano Sans"/>
                <a:ea typeface="Calibri"/>
              </a:rPr>
              <a:t>Questionnaire </a:t>
            </a:r>
            <a:r>
              <a:rPr lang="en" sz="2000" err="1">
                <a:latin typeface="Pontano Sans"/>
                <a:ea typeface="Calibri"/>
              </a:rPr>
              <a:t>d'avis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2482219" y="223514"/>
            <a:ext cx="4443329" cy="966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 err="1">
                <a:ea typeface="Calibri"/>
              </a:rPr>
              <a:t>Contexte</a:t>
            </a:r>
            <a:r>
              <a:rPr lang="en" sz="4000" b="1">
                <a:ea typeface="Calibri"/>
              </a:rPr>
              <a:t> : TDAH</a:t>
            </a:r>
            <a:endParaRPr lang="fr-FR" sz="4000" b="1" err="1"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1"/>
          </p:nvPr>
        </p:nvSpPr>
        <p:spPr>
          <a:xfrm>
            <a:off x="593870" y="1185324"/>
            <a:ext cx="7953492" cy="31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Le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TDAH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est un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trouble neurodéveloppemental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qui affecte la régulation de l’attention, de l’impulsivité et parfois, de l’activité motrice. Il commence dans l’enfance, mais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peut persister à l’âge adulte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.</a:t>
            </a:r>
            <a:endParaRPr lang="fr-FR" sz="1400"/>
          </a:p>
          <a:p>
            <a:pPr marL="0" indent="0"/>
            <a:endParaRPr lang="fr-FR" sz="1400" b="1">
              <a:ea typeface="Calibri"/>
              <a:cs typeface="Calibri"/>
            </a:endParaRPr>
          </a:p>
          <a:p>
            <a:pPr marL="0" indent="0"/>
            <a:r>
              <a:rPr lang="fr-FR" sz="1400" b="1"/>
              <a:t>Statistiques clés</a:t>
            </a:r>
            <a:r>
              <a:rPr lang="fr-FR" sz="1400"/>
              <a:t> :</a:t>
            </a:r>
            <a:endParaRPr lang="fr-FR" sz="140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Enfants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: touche environ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5 à 7 %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dans le monde.</a:t>
            </a:r>
            <a:endParaRPr lang="fr-FR" sz="1400"/>
          </a:p>
          <a:p>
            <a:pPr marL="285750" indent="-285750">
              <a:buFont typeface="Arial"/>
              <a:buChar char="•"/>
            </a:pP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Adultes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: environ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5 %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de la population est également concernée, </a:t>
            </a:r>
            <a:endParaRPr lang="fr-FR" sz="1400">
              <a:ea typeface="Calibri"/>
              <a:cs typeface="Calibri"/>
            </a:endParaRPr>
          </a:p>
          <a:p>
            <a:pPr marL="0" indent="0"/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    bien que souvent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non diagnostiquée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.</a:t>
            </a:r>
            <a:endParaRPr lang="fr-FR" sz="1400"/>
          </a:p>
          <a:p>
            <a:pPr marL="285750" indent="-285750">
              <a:buFont typeface="Arial"/>
              <a:buChar char="•"/>
            </a:pP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En France, on estime que </a:t>
            </a:r>
            <a:r>
              <a:rPr lang="fr-FR" sz="1400" b="1">
                <a:solidFill>
                  <a:srgbClr val="000000"/>
                </a:solidFill>
                <a:ea typeface="Calibri"/>
                <a:cs typeface="Calibri"/>
              </a:rPr>
              <a:t>600 000 adultes</a:t>
            </a:r>
            <a:r>
              <a:rPr lang="fr-FR" sz="1400">
                <a:solidFill>
                  <a:srgbClr val="000000"/>
                </a:solidFill>
                <a:ea typeface="Calibri"/>
                <a:cs typeface="Calibri"/>
              </a:rPr>
              <a:t> sont atteints.</a:t>
            </a:r>
          </a:p>
          <a:p>
            <a:pPr marL="0" indent="0"/>
            <a:endParaRPr lang="fr-FR" sz="1400">
              <a:solidFill>
                <a:srgbClr val="000000"/>
              </a:solidFill>
              <a:ea typeface="Calibri"/>
              <a:cs typeface="Calibri"/>
            </a:endParaRPr>
          </a:p>
          <a:p>
            <a:pPr marL="0" indent="0"/>
            <a:r>
              <a:rPr lang="en-US" sz="1400" b="1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Symptômes</a:t>
            </a:r>
            <a:r>
              <a:rPr lang="en-US" sz="1400" b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 </a:t>
            </a:r>
            <a:r>
              <a:rPr lang="en-US" sz="1400" b="1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clés</a:t>
            </a:r>
            <a:r>
              <a:rPr lang="en-US" sz="1400" b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 du TDAH :</a:t>
            </a:r>
            <a:endParaRPr lang="fr-FR" sz="14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marL="0" indent="0"/>
            <a:r>
              <a:rPr lang="en-US" sz="14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1. Inattention</a:t>
            </a:r>
          </a:p>
          <a:p>
            <a:pPr marL="0" indent="0"/>
            <a:r>
              <a:rPr lang="en-US" sz="14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2. </a:t>
            </a:r>
            <a:r>
              <a:rPr lang="en-US" sz="140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Impulsivité</a:t>
            </a:r>
            <a:endParaRPr lang="en-US" sz="14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marL="0" indent="0"/>
            <a:r>
              <a:rPr lang="en-US" sz="14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3. </a:t>
            </a:r>
            <a:r>
              <a:rPr lang="en-US" sz="140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Hyperactivité</a:t>
            </a:r>
            <a:r>
              <a:rPr lang="en-US" sz="14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(</a:t>
            </a:r>
            <a:r>
              <a:rPr lang="en-US" sz="140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présente</a:t>
            </a:r>
            <a:r>
              <a:rPr lang="en-US" sz="14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surtout chez les enfants)</a:t>
            </a:r>
          </a:p>
          <a:p>
            <a:pPr marL="0" indent="0"/>
            <a:endParaRPr lang="fr-FR" sz="1400">
              <a:solidFill>
                <a:srgbClr val="000000"/>
              </a:solidFill>
              <a:ea typeface="Calibri"/>
              <a:cs typeface="Calibri"/>
            </a:endParaRPr>
          </a:p>
        </p:txBody>
      </p:sp>
      <p:pic>
        <p:nvPicPr>
          <p:cNvPr id="2" name="Image 1" descr="Une image contenant texte, meubles, dessin humoristique, table&#10;&#10;Le contenu généré par l’IA peut être incorrect.">
            <a:extLst>
              <a:ext uri="{FF2B5EF4-FFF2-40B4-BE49-F238E27FC236}">
                <a16:creationId xmlns:a16="http://schemas.microsoft.com/office/drawing/2014/main" id="{9DB8A054-D9E0-B5B1-9F1D-1CB0E41D8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198" y="1804737"/>
            <a:ext cx="2940217" cy="29402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6"/>
          <p:cNvSpPr txBox="1">
            <a:spLocks noGrp="1"/>
          </p:cNvSpPr>
          <p:nvPr>
            <p:ph type="title" idx="9"/>
          </p:nvPr>
        </p:nvSpPr>
        <p:spPr>
          <a:xfrm>
            <a:off x="201329" y="187524"/>
            <a:ext cx="6049042" cy="777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/>
              <a:t>Nutrition</a:t>
            </a:r>
            <a:r>
              <a:rPr lang="en" sz="4000" b="1">
                <a:ea typeface="Calibri"/>
              </a:rPr>
              <a:t> &amp; Attention</a:t>
            </a:r>
            <a:endParaRPr lang="fr-FR" sz="4000" b="1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33" name="Image 32" descr="Une image contenant texte, capture d’écran, diagramme, Rectangle&#10;&#10;Le contenu généré par l’IA peut être incorrect.">
            <a:extLst>
              <a:ext uri="{FF2B5EF4-FFF2-40B4-BE49-F238E27FC236}">
                <a16:creationId xmlns:a16="http://schemas.microsoft.com/office/drawing/2014/main" id="{F840A4C1-EE09-106E-8E43-B73F2A030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181" y="965336"/>
            <a:ext cx="6623637" cy="40613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>
            <a:spLocks noGrp="1"/>
          </p:cNvSpPr>
          <p:nvPr>
            <p:ph type="title"/>
          </p:nvPr>
        </p:nvSpPr>
        <p:spPr>
          <a:xfrm>
            <a:off x="5076339" y="108679"/>
            <a:ext cx="3897595" cy="993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5400" err="1"/>
              <a:t>Défi</a:t>
            </a:r>
            <a:r>
              <a:rPr lang="en" sz="5400"/>
              <a:t> </a:t>
            </a:r>
            <a:r>
              <a:rPr lang="en" sz="5400" err="1"/>
              <a:t>Projet</a:t>
            </a:r>
            <a:endParaRPr lang="fr-FR" sz="54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296595B-E834-A8CD-2A93-167E61A7ED20}"/>
              </a:ext>
            </a:extLst>
          </p:cNvPr>
          <p:cNvSpPr txBox="1"/>
          <p:nvPr/>
        </p:nvSpPr>
        <p:spPr>
          <a:xfrm>
            <a:off x="319486" y="1289342"/>
            <a:ext cx="6467961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Suivi </a:t>
            </a:r>
            <a:r>
              <a:rPr lang="en-US" sz="1800" b="1" err="1"/>
              <a:t>nutritionnel</a:t>
            </a:r>
            <a:r>
              <a:rPr lang="en-US" sz="1800" b="1"/>
              <a:t> </a:t>
            </a:r>
            <a:r>
              <a:rPr lang="en-US" sz="1800" b="1" err="1"/>
              <a:t>personnalisé</a:t>
            </a:r>
            <a:endParaRPr lang="en-US" sz="1800" b="1"/>
          </a:p>
          <a:p>
            <a:endParaRPr lang="en-US" sz="1800" b="1"/>
          </a:p>
          <a:p>
            <a:r>
              <a:rPr lang="en-US" sz="1800" b="1" err="1"/>
              <a:t>Problématique</a:t>
            </a:r>
            <a:r>
              <a:rPr lang="en-US" sz="1800" b="1"/>
              <a:t> :</a:t>
            </a:r>
            <a:endParaRPr lang="en-US"/>
          </a:p>
          <a:p>
            <a:pPr lvl="1"/>
            <a:r>
              <a:rPr lang="en-US" sz="1800"/>
              <a:t>Adapter la nutrition aux </a:t>
            </a:r>
            <a:r>
              <a:rPr lang="en-US" sz="1800" err="1"/>
              <a:t>besoins</a:t>
            </a:r>
            <a:r>
              <a:rPr lang="en-US" sz="1800"/>
              <a:t> </a:t>
            </a:r>
            <a:r>
              <a:rPr lang="en-US" sz="1800" err="1"/>
              <a:t>spécifiques</a:t>
            </a:r>
            <a:r>
              <a:rPr lang="en-US" sz="1800"/>
              <a:t> des </a:t>
            </a:r>
            <a:r>
              <a:rPr lang="en-US" sz="1800" err="1"/>
              <a:t>personnes</a:t>
            </a:r>
            <a:r>
              <a:rPr lang="en-US" sz="1800"/>
              <a:t> </a:t>
            </a:r>
            <a:r>
              <a:rPr lang="en-US" sz="1800" err="1"/>
              <a:t>atteintes</a:t>
            </a:r>
            <a:r>
              <a:rPr lang="en-US" sz="1800"/>
              <a:t> de TDAH pour </a:t>
            </a:r>
            <a:r>
              <a:rPr lang="en-US" sz="1800" b="1" err="1"/>
              <a:t>améliorer</a:t>
            </a:r>
            <a:r>
              <a:rPr lang="en-US" sz="1800" b="1"/>
              <a:t> </a:t>
            </a:r>
            <a:r>
              <a:rPr lang="en-US" sz="1800" b="1" err="1"/>
              <a:t>leur</a:t>
            </a:r>
            <a:r>
              <a:rPr lang="en-US" sz="1800" b="1"/>
              <a:t> attention</a:t>
            </a:r>
            <a:r>
              <a:rPr lang="en-US" sz="1800"/>
              <a:t> sans imposer un régime </a:t>
            </a:r>
            <a:r>
              <a:rPr lang="en-US" sz="1800" err="1"/>
              <a:t>rigide</a:t>
            </a:r>
            <a:r>
              <a:rPr lang="en-US" sz="1800"/>
              <a:t> </a:t>
            </a:r>
            <a:r>
              <a:rPr lang="en-US" sz="1800" err="1"/>
              <a:t>ou</a:t>
            </a:r>
            <a:r>
              <a:rPr lang="en-US" sz="1800"/>
              <a:t> </a:t>
            </a:r>
            <a:r>
              <a:rPr lang="en-US" sz="1800" err="1"/>
              <a:t>généralisé</a:t>
            </a:r>
            <a:r>
              <a:rPr lang="en-US" sz="1800"/>
              <a:t>.</a:t>
            </a:r>
          </a:p>
          <a:p>
            <a:endParaRPr lang="en-US" sz="1800" b="1"/>
          </a:p>
          <a:p>
            <a:r>
              <a:rPr lang="en-US" sz="1800" b="1" err="1"/>
              <a:t>Principaux</a:t>
            </a:r>
            <a:r>
              <a:rPr lang="en-US" sz="1800" b="1"/>
              <a:t> </a:t>
            </a:r>
            <a:r>
              <a:rPr lang="en-US" sz="1800" b="1" err="1"/>
              <a:t>défis</a:t>
            </a:r>
            <a:r>
              <a:rPr lang="en-US" sz="1800" b="1"/>
              <a:t> à </a:t>
            </a:r>
            <a:r>
              <a:rPr lang="en-US" sz="1800" b="1" err="1"/>
              <a:t>relever</a:t>
            </a:r>
            <a:r>
              <a:rPr lang="en-US" sz="1800" b="1"/>
              <a:t> :</a:t>
            </a:r>
            <a:endParaRPr lang="en-US"/>
          </a:p>
          <a:p>
            <a:endParaRPr lang="en-US" sz="1800" b="1"/>
          </a:p>
          <a:p>
            <a:pPr marL="228600" indent="-228600">
              <a:buFont typeface=""/>
              <a:buChar char="•"/>
            </a:pPr>
            <a:r>
              <a:rPr lang="en-US" sz="1800"/>
              <a:t>🔍 </a:t>
            </a:r>
            <a:r>
              <a:rPr lang="en-US" sz="1800" b="1" err="1"/>
              <a:t>Variabilité</a:t>
            </a:r>
            <a:r>
              <a:rPr lang="en-US" sz="1800" b="1"/>
              <a:t> </a:t>
            </a:r>
            <a:r>
              <a:rPr lang="en-US" sz="1800" b="1" err="1"/>
              <a:t>individuelle</a:t>
            </a:r>
            <a:endParaRPr lang="en-US" sz="1800"/>
          </a:p>
          <a:p>
            <a:pPr marL="228600" indent="-228600">
              <a:buFont typeface=""/>
              <a:buChar char="•"/>
            </a:pPr>
            <a:r>
              <a:rPr lang="en-US" sz="1800"/>
              <a:t>🧾 </a:t>
            </a:r>
            <a:r>
              <a:rPr lang="en-US" sz="1800" b="1" err="1"/>
              <a:t>Adhésion</a:t>
            </a:r>
            <a:r>
              <a:rPr lang="en-US" sz="1800" b="1"/>
              <a:t> au </a:t>
            </a:r>
            <a:r>
              <a:rPr lang="en-US" sz="1800" b="1" err="1"/>
              <a:t>suivi</a:t>
            </a:r>
            <a:endParaRPr lang="en-US" sz="1800"/>
          </a:p>
          <a:p>
            <a:pPr marL="228600" indent="-228600">
              <a:buFont typeface=""/>
              <a:buChar char="•"/>
            </a:pPr>
            <a:r>
              <a:rPr lang="en-US" sz="1800"/>
              <a:t>📱 </a:t>
            </a:r>
            <a:r>
              <a:rPr lang="en-US" sz="1800" b="1" err="1"/>
              <a:t>Outils</a:t>
            </a:r>
            <a:r>
              <a:rPr lang="en-US" sz="1800" b="1"/>
              <a:t> de </a:t>
            </a:r>
            <a:r>
              <a:rPr lang="en-US" sz="1800" b="1" err="1"/>
              <a:t>suivi</a:t>
            </a:r>
            <a:r>
              <a:rPr lang="en-US" sz="1800" b="1"/>
              <a:t> </a:t>
            </a:r>
            <a:r>
              <a:rPr lang="en-US" sz="1800" b="1" err="1"/>
              <a:t>efficaces</a:t>
            </a:r>
            <a:r>
              <a:rPr lang="en-US" sz="1800"/>
              <a:t> </a:t>
            </a:r>
          </a:p>
          <a:p>
            <a:pPr marL="228600" indent="-228600">
              <a:buFont typeface=""/>
              <a:buChar char="•"/>
            </a:pPr>
            <a:r>
              <a:rPr lang="en-US" sz="1800"/>
              <a:t>👩‍⚕️ </a:t>
            </a:r>
            <a:r>
              <a:rPr lang="en-US" sz="1800" b="1" err="1"/>
              <a:t>Encadrement</a:t>
            </a:r>
            <a:r>
              <a:rPr lang="en-US" sz="1800" b="1"/>
              <a:t> </a:t>
            </a:r>
            <a:r>
              <a:rPr lang="en-US" sz="1800" b="1" err="1"/>
              <a:t>interdisciplinaire</a:t>
            </a:r>
            <a:endParaRPr lang="en-US" sz="1800"/>
          </a:p>
        </p:txBody>
      </p:sp>
      <p:pic>
        <p:nvPicPr>
          <p:cNvPr id="16" name="Image 15" descr="Une image contenant clipart, dessin humoristique, Graphique, illustration&#10;&#10;Le contenu généré par l’IA peut être incorrect.">
            <a:extLst>
              <a:ext uri="{FF2B5EF4-FFF2-40B4-BE49-F238E27FC236}">
                <a16:creationId xmlns:a16="http://schemas.microsoft.com/office/drawing/2014/main" id="{F5588722-8AFE-5E2B-7DF2-F52082C8C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750" y="1820019"/>
            <a:ext cx="1502229" cy="15022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3"/>
          <p:cNvSpPr/>
          <p:nvPr/>
        </p:nvSpPr>
        <p:spPr>
          <a:xfrm>
            <a:off x="720000" y="2209851"/>
            <a:ext cx="922200" cy="922200"/>
          </a:xfrm>
          <a:prstGeom prst="ellipse">
            <a:avLst/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9" name="Google Shape;339;p33"/>
          <p:cNvSpPr/>
          <p:nvPr/>
        </p:nvSpPr>
        <p:spPr>
          <a:xfrm>
            <a:off x="6065100" y="2438601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40" name="Google Shape;340;p33"/>
          <p:cNvSpPr/>
          <p:nvPr/>
        </p:nvSpPr>
        <p:spPr>
          <a:xfrm>
            <a:off x="1893400" y="2438601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42" name="Google Shape;342;p33"/>
          <p:cNvSpPr txBox="1">
            <a:spLocks noGrp="1"/>
          </p:cNvSpPr>
          <p:nvPr>
            <p:ph type="title"/>
          </p:nvPr>
        </p:nvSpPr>
        <p:spPr>
          <a:xfrm>
            <a:off x="720000" y="539999"/>
            <a:ext cx="7704000" cy="969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 err="1">
                <a:ea typeface="Calibri"/>
              </a:rPr>
              <a:t>Critères</a:t>
            </a:r>
            <a:r>
              <a:rPr lang="en" sz="4000" b="1">
                <a:ea typeface="Calibri"/>
              </a:rPr>
              <a:t> </a:t>
            </a:r>
            <a:r>
              <a:rPr lang="en" sz="4000" b="1" err="1">
                <a:ea typeface="Calibri"/>
              </a:rPr>
              <a:t>succès</a:t>
            </a:r>
            <a:endParaRPr lang="fr-FR" sz="4000" b="1"/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2"/>
          </p:nvPr>
        </p:nvSpPr>
        <p:spPr>
          <a:xfrm>
            <a:off x="2060200" y="2521251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err="1"/>
              <a:t>Adhérences</a:t>
            </a:r>
            <a:endParaRPr sz="1800" err="1"/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5"/>
          </p:nvPr>
        </p:nvSpPr>
        <p:spPr>
          <a:xfrm>
            <a:off x="2060200" y="3009062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18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≥ 60%</a:t>
            </a:r>
            <a:endParaRPr lang="fr-FR" sz="1800"/>
          </a:p>
        </p:txBody>
      </p:sp>
      <p:sp>
        <p:nvSpPr>
          <p:cNvPr id="347" name="Google Shape;347;p33"/>
          <p:cNvSpPr txBox="1">
            <a:spLocks noGrp="1"/>
          </p:cNvSpPr>
          <p:nvPr>
            <p:ph type="subTitle" idx="7"/>
          </p:nvPr>
        </p:nvSpPr>
        <p:spPr>
          <a:xfrm>
            <a:off x="6231900" y="2521251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UX</a:t>
            </a:r>
            <a:endParaRPr lang="fr-FR" sz="1800"/>
          </a:p>
        </p:txBody>
      </p:sp>
      <p:sp>
        <p:nvSpPr>
          <p:cNvPr id="348" name="Google Shape;348;p33"/>
          <p:cNvSpPr txBox="1">
            <a:spLocks noGrp="1"/>
          </p:cNvSpPr>
          <p:nvPr>
            <p:ph type="subTitle" idx="8"/>
          </p:nvPr>
        </p:nvSpPr>
        <p:spPr>
          <a:xfrm>
            <a:off x="6231904" y="3009062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18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Note : ≥ 4/5</a:t>
            </a:r>
            <a:endParaRPr lang="fr-FR" sz="1800"/>
          </a:p>
        </p:txBody>
      </p:sp>
      <p:sp>
        <p:nvSpPr>
          <p:cNvPr id="364" name="Google Shape;364;p33"/>
          <p:cNvSpPr/>
          <p:nvPr/>
        </p:nvSpPr>
        <p:spPr>
          <a:xfrm>
            <a:off x="4888075" y="2209851"/>
            <a:ext cx="922200" cy="922200"/>
          </a:xfrm>
          <a:prstGeom prst="ellipse">
            <a:avLst/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cxnSp>
        <p:nvCxnSpPr>
          <p:cNvPr id="366" name="Google Shape;366;p33"/>
          <p:cNvCxnSpPr>
            <a:cxnSpLocks/>
          </p:cNvCxnSpPr>
          <p:nvPr/>
        </p:nvCxnSpPr>
        <p:spPr>
          <a:xfrm>
            <a:off x="1642200" y="2670951"/>
            <a:ext cx="251200" cy="0"/>
          </a:xfrm>
          <a:prstGeom prst="straightConnector1">
            <a:avLst/>
          </a:prstGeom>
          <a:noFill/>
          <a:ln w="19050" cap="flat" cmpd="sng">
            <a:solidFill>
              <a:srgbClr val="C40A0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33"/>
          <p:cNvCxnSpPr>
            <a:cxnSpLocks/>
          </p:cNvCxnSpPr>
          <p:nvPr/>
        </p:nvCxnSpPr>
        <p:spPr>
          <a:xfrm>
            <a:off x="5810275" y="2670951"/>
            <a:ext cx="254825" cy="0"/>
          </a:xfrm>
          <a:prstGeom prst="straightConnector1">
            <a:avLst/>
          </a:prstGeom>
          <a:noFill/>
          <a:ln w="19050" cap="flat" cmpd="sng">
            <a:solidFill>
              <a:srgbClr val="82B11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Image 10" descr="Ux Design Icons - Free SVG &amp; PNG Ux Design Images - Noun Project">
            <a:extLst>
              <a:ext uri="{FF2B5EF4-FFF2-40B4-BE49-F238E27FC236}">
                <a16:creationId xmlns:a16="http://schemas.microsoft.com/office/drawing/2014/main" id="{23C26630-A713-383D-44E4-9E8D78288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100" y="2302034"/>
            <a:ext cx="734944" cy="712386"/>
          </a:xfrm>
          <a:prstGeom prst="rect">
            <a:avLst/>
          </a:prstGeom>
        </p:spPr>
      </p:pic>
      <p:pic>
        <p:nvPicPr>
          <p:cNvPr id="13" name="Image 12" descr="Compliance - Free files and folders icons">
            <a:extLst>
              <a:ext uri="{FF2B5EF4-FFF2-40B4-BE49-F238E27FC236}">
                <a16:creationId xmlns:a16="http://schemas.microsoft.com/office/drawing/2014/main" id="{9E4CBE40-EB24-680C-AD48-CE884A9E7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464" y="2305050"/>
            <a:ext cx="655866" cy="7048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5"/>
          <p:cNvSpPr txBox="1">
            <a:spLocks noGrp="1"/>
          </p:cNvSpPr>
          <p:nvPr>
            <p:ph type="title"/>
          </p:nvPr>
        </p:nvSpPr>
        <p:spPr>
          <a:xfrm>
            <a:off x="268063" y="271800"/>
            <a:ext cx="5089315" cy="843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>
                <a:ea typeface="Calibri"/>
              </a:rPr>
              <a:t>Formation des </a:t>
            </a:r>
            <a:r>
              <a:rPr lang="en" sz="4000" b="1" err="1">
                <a:ea typeface="Calibri"/>
              </a:rPr>
              <a:t>groupes</a:t>
            </a:r>
            <a:endParaRPr lang="fr-FR" sz="4000" b="1"/>
          </a:p>
        </p:txBody>
      </p:sp>
      <p:sp>
        <p:nvSpPr>
          <p:cNvPr id="431" name="Google Shape;431;p35"/>
          <p:cNvSpPr txBox="1">
            <a:spLocks noGrp="1"/>
          </p:cNvSpPr>
          <p:nvPr>
            <p:ph type="body" idx="1"/>
          </p:nvPr>
        </p:nvSpPr>
        <p:spPr>
          <a:xfrm>
            <a:off x="264780" y="1510292"/>
            <a:ext cx="4637378" cy="31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69900" indent="-342900">
              <a:buAutoNum type="arabicPeriod"/>
            </a:pPr>
            <a:r>
              <a:rPr lang="en" sz="2800" err="1"/>
              <a:t>Équilibre</a:t>
            </a:r>
            <a:r>
              <a:rPr lang="en" sz="2800"/>
              <a:t> des </a:t>
            </a:r>
            <a:r>
              <a:rPr lang="en" sz="2800" err="1"/>
              <a:t>profils</a:t>
            </a:r>
            <a:endParaRPr lang="en" sz="2800"/>
          </a:p>
          <a:p>
            <a:pPr marL="469900" indent="-342900">
              <a:buAutoNum type="arabicPeriod"/>
            </a:pPr>
            <a:r>
              <a:rPr lang="en" sz="2800"/>
              <a:t>Taille </a:t>
            </a:r>
            <a:r>
              <a:rPr lang="en" sz="2800" err="1"/>
              <a:t>idéale</a:t>
            </a:r>
            <a:endParaRPr lang="en" sz="2800"/>
          </a:p>
          <a:p>
            <a:pPr marL="469900" indent="-342900">
              <a:buAutoNum type="arabicPeriod"/>
            </a:pPr>
            <a:r>
              <a:rPr lang="en" sz="2800" err="1"/>
              <a:t>Répartition</a:t>
            </a:r>
            <a:r>
              <a:rPr lang="en" sz="2800"/>
              <a:t> </a:t>
            </a:r>
            <a:r>
              <a:rPr lang="en" sz="2800" err="1"/>
              <a:t>équitable</a:t>
            </a:r>
            <a:endParaRPr lang="en" sz="2800"/>
          </a:p>
          <a:p>
            <a:pPr marL="469900" indent="-342900">
              <a:buAutoNum type="arabicPeriod"/>
            </a:pPr>
            <a:r>
              <a:rPr lang="en" sz="2800"/>
              <a:t>Respect &amp; </a:t>
            </a:r>
            <a:r>
              <a:rPr lang="en" sz="2800" err="1"/>
              <a:t>écoute</a:t>
            </a:r>
            <a:endParaRPr sz="2800"/>
          </a:p>
          <a:p>
            <a:pPr marL="0" indent="0">
              <a:buSzPts val="1100"/>
              <a:buNone/>
            </a:pPr>
            <a:endParaRPr lang="en">
              <a:solidFill>
                <a:schemeClr val="dk1"/>
              </a:solidFill>
            </a:endParaRPr>
          </a:p>
        </p:txBody>
      </p:sp>
      <p:pic>
        <p:nvPicPr>
          <p:cNvPr id="432" name="Google Shape;432;p35"/>
          <p:cNvPicPr preferRelativeResize="0"/>
          <p:nvPr/>
        </p:nvPicPr>
        <p:blipFill rotWithShape="1">
          <a:blip r:embed="rId3">
            <a:alphaModFix/>
          </a:blip>
          <a:srcRect l="18984" r="40596"/>
          <a:stretch/>
        </p:blipFill>
        <p:spPr>
          <a:xfrm>
            <a:off x="5574250" y="271800"/>
            <a:ext cx="3304970" cy="4599902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35"/>
          <p:cNvSpPr/>
          <p:nvPr/>
        </p:nvSpPr>
        <p:spPr>
          <a:xfrm rot="10800000">
            <a:off x="5476190" y="2649117"/>
            <a:ext cx="3667813" cy="2096227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34" name="Google Shape;434;p35"/>
          <p:cNvSpPr/>
          <p:nvPr/>
        </p:nvSpPr>
        <p:spPr>
          <a:xfrm rot="10800000">
            <a:off x="5484715" y="2706175"/>
            <a:ext cx="3640251" cy="2090475"/>
          </a:xfrm>
          <a:custGeom>
            <a:avLst/>
            <a:gdLst/>
            <a:ahLst/>
            <a:cxnLst/>
            <a:rect l="l" t="t" r="r" b="b"/>
            <a:pathLst>
              <a:path w="98893" h="67299" extrusionOk="0">
                <a:moveTo>
                  <a:pt x="0" y="62739"/>
                </a:moveTo>
                <a:cubicBezTo>
                  <a:pt x="3425" y="62820"/>
                  <a:pt x="12840" y="72629"/>
                  <a:pt x="20550" y="63226"/>
                </a:cubicBezTo>
                <a:cubicBezTo>
                  <a:pt x="28260" y="53824"/>
                  <a:pt x="38183" y="9204"/>
                  <a:pt x="46261" y="6324"/>
                </a:cubicBezTo>
                <a:cubicBezTo>
                  <a:pt x="54340" y="3444"/>
                  <a:pt x="61434" y="45733"/>
                  <a:pt x="69021" y="45944"/>
                </a:cubicBezTo>
                <a:cubicBezTo>
                  <a:pt x="76608" y="46155"/>
                  <a:pt x="86803" y="15246"/>
                  <a:pt x="91782" y="7589"/>
                </a:cubicBezTo>
                <a:cubicBezTo>
                  <a:pt x="96761" y="-68"/>
                  <a:pt x="97708" y="1265"/>
                  <a:pt x="98893" y="0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/>
          <p:cNvSpPr/>
          <p:nvPr/>
        </p:nvSpPr>
        <p:spPr>
          <a:xfrm>
            <a:off x="546185" y="1212446"/>
            <a:ext cx="2964758" cy="630134"/>
          </a:xfrm>
          <a:prstGeom prst="roundRect">
            <a:avLst>
              <a:gd name="adj" fmla="val 50000"/>
            </a:avLst>
          </a:prstGeom>
          <a:solidFill>
            <a:srgbClr val="F85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1"/>
          <p:cNvSpPr/>
          <p:nvPr/>
        </p:nvSpPr>
        <p:spPr>
          <a:xfrm flipH="1">
            <a:off x="79190" y="2291408"/>
            <a:ext cx="4201059" cy="2598820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3" name="Google Shape;623;p41"/>
          <p:cNvSpPr/>
          <p:nvPr/>
        </p:nvSpPr>
        <p:spPr>
          <a:xfrm flipH="1">
            <a:off x="177888" y="2227800"/>
            <a:ext cx="4080572" cy="2683884"/>
          </a:xfrm>
          <a:custGeom>
            <a:avLst/>
            <a:gdLst/>
            <a:ahLst/>
            <a:cxnLst/>
            <a:rect l="l" t="t" r="r" b="b"/>
            <a:pathLst>
              <a:path w="98893" h="67299" extrusionOk="0">
                <a:moveTo>
                  <a:pt x="0" y="62739"/>
                </a:moveTo>
                <a:cubicBezTo>
                  <a:pt x="3425" y="62820"/>
                  <a:pt x="12840" y="72629"/>
                  <a:pt x="20550" y="63226"/>
                </a:cubicBezTo>
                <a:cubicBezTo>
                  <a:pt x="28260" y="53824"/>
                  <a:pt x="38183" y="9204"/>
                  <a:pt x="46261" y="6324"/>
                </a:cubicBezTo>
                <a:cubicBezTo>
                  <a:pt x="54340" y="3444"/>
                  <a:pt x="61434" y="45733"/>
                  <a:pt x="69021" y="45944"/>
                </a:cubicBezTo>
                <a:cubicBezTo>
                  <a:pt x="76608" y="46155"/>
                  <a:pt x="86803" y="15246"/>
                  <a:pt x="91782" y="7589"/>
                </a:cubicBezTo>
                <a:cubicBezTo>
                  <a:pt x="96761" y="-68"/>
                  <a:pt x="97708" y="1265"/>
                  <a:pt x="98893" y="0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4576332" y="530314"/>
            <a:ext cx="4341677" cy="7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b="1">
                <a:ea typeface="Segoe UI Symbol"/>
              </a:rPr>
              <a:t>Carte </a:t>
            </a:r>
            <a:r>
              <a:rPr lang="en" sz="4000" b="1" err="1">
                <a:ea typeface="Segoe UI Symbol"/>
              </a:rPr>
              <a:t>Empathie</a:t>
            </a:r>
          </a:p>
        </p:txBody>
      </p:sp>
      <p:sp>
        <p:nvSpPr>
          <p:cNvPr id="625" name="Google Shape;625;p41"/>
          <p:cNvSpPr txBox="1">
            <a:spLocks noGrp="1"/>
          </p:cNvSpPr>
          <p:nvPr>
            <p:ph type="subTitle" idx="1"/>
          </p:nvPr>
        </p:nvSpPr>
        <p:spPr>
          <a:xfrm>
            <a:off x="553277" y="2140875"/>
            <a:ext cx="8037446" cy="2462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buChar char="•"/>
            </a:pPr>
            <a:r>
              <a:rPr lang="fr-FR" sz="2400">
                <a:latin typeface="Calibri"/>
                <a:ea typeface="Calibri"/>
                <a:cs typeface="Calibri"/>
              </a:rPr>
              <a:t>Prompt modèle </a:t>
            </a:r>
            <a:r>
              <a:rPr lang="fr-FR" sz="2400" err="1">
                <a:latin typeface="Calibri"/>
                <a:ea typeface="Calibri"/>
                <a:cs typeface="Calibri"/>
              </a:rPr>
              <a:t>ChatGPT</a:t>
            </a:r>
            <a:r>
              <a:rPr lang="fr-FR" sz="2400">
                <a:latin typeface="Calibri"/>
                <a:ea typeface="Calibri"/>
                <a:cs typeface="Calibri"/>
              </a:rPr>
              <a:t> : </a:t>
            </a:r>
            <a:r>
              <a:rPr lang="fr-FR" sz="2400" u="sng">
                <a:latin typeface="Calibri"/>
                <a:ea typeface="Calibri"/>
                <a:cs typeface="Calibri"/>
                <a:hlinkClick r:id="rId3"/>
              </a:rPr>
              <a:t>https://chat.openai.com</a:t>
            </a:r>
            <a:endParaRPr lang="en" sz="2400">
              <a:latin typeface="Calibri"/>
              <a:ea typeface="Calibri"/>
              <a:cs typeface="Calibri"/>
            </a:endParaRPr>
          </a:p>
          <a:p>
            <a:pPr indent="0" algn="l"/>
            <a:r>
              <a:rPr lang="fr-FR" sz="2400">
                <a:latin typeface="Calibri"/>
                <a:ea typeface="Calibri"/>
                <a:cs typeface="Calibri"/>
              </a:rPr>
              <a:t>« Crée une carte d’empathie pour un adulte TDAH qui veut mieux gérer son alimentation. »</a:t>
            </a:r>
            <a:endParaRPr lang="en" sz="2400">
              <a:latin typeface="Calibri"/>
              <a:ea typeface="Calibri"/>
              <a:cs typeface="Calibri"/>
            </a:endParaRPr>
          </a:p>
          <a:p>
            <a:pPr marL="285750" indent="-285750" algn="l">
              <a:buChar char="•"/>
            </a:pPr>
            <a:r>
              <a:rPr lang="fr-FR" sz="2400">
                <a:latin typeface="Calibri"/>
                <a:ea typeface="Calibri"/>
                <a:cs typeface="Calibri"/>
              </a:rPr>
              <a:t>Copier dans </a:t>
            </a:r>
            <a:r>
              <a:rPr lang="fr-FR" sz="2400" b="1">
                <a:latin typeface="Calibri"/>
                <a:ea typeface="Calibri"/>
                <a:cs typeface="Calibri"/>
              </a:rPr>
              <a:t>Draw.io</a:t>
            </a:r>
            <a:r>
              <a:rPr lang="fr-FR" sz="2400">
                <a:latin typeface="Calibri"/>
                <a:ea typeface="Calibri"/>
                <a:cs typeface="Calibri"/>
              </a:rPr>
              <a:t> ; exporter PNG</a:t>
            </a:r>
            <a:r>
              <a:rPr lang="fr-FR" sz="1800">
                <a:latin typeface="Calibri"/>
                <a:ea typeface="Calibri"/>
                <a:cs typeface="Calibri"/>
              </a:rPr>
              <a:t>.</a:t>
            </a:r>
            <a:endParaRPr lang="en" sz="1800">
              <a:latin typeface="Calibri"/>
              <a:ea typeface="Calibri"/>
              <a:cs typeface="Calibri"/>
            </a:endParaRPr>
          </a:p>
        </p:txBody>
      </p:sp>
      <p:sp>
        <p:nvSpPr>
          <p:cNvPr id="626" name="Google Shape;626;p41"/>
          <p:cNvSpPr txBox="1">
            <a:spLocks noGrp="1"/>
          </p:cNvSpPr>
          <p:nvPr>
            <p:ph type="subTitle" idx="2"/>
          </p:nvPr>
        </p:nvSpPr>
        <p:spPr>
          <a:xfrm>
            <a:off x="500915" y="1287804"/>
            <a:ext cx="3062817" cy="402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err="1"/>
              <a:t>Consigne</a:t>
            </a:r>
            <a:endParaRPr lang="fr-FR" sz="4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6C143A0E-4708-42D9-57DA-420FA22B1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85D66FBB-610B-0664-2120-72CAF032ED67}"/>
              </a:ext>
            </a:extLst>
          </p:cNvPr>
          <p:cNvSpPr/>
          <p:nvPr/>
        </p:nvSpPr>
        <p:spPr>
          <a:xfrm flipH="1">
            <a:off x="79190" y="2291408"/>
            <a:ext cx="4201059" cy="2598820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3" name="Google Shape;623;p41">
            <a:extLst>
              <a:ext uri="{FF2B5EF4-FFF2-40B4-BE49-F238E27FC236}">
                <a16:creationId xmlns:a16="http://schemas.microsoft.com/office/drawing/2014/main" id="{329A25B1-125A-13F8-A141-94F89BC530DA}"/>
              </a:ext>
            </a:extLst>
          </p:cNvPr>
          <p:cNvSpPr/>
          <p:nvPr/>
        </p:nvSpPr>
        <p:spPr>
          <a:xfrm flipH="1">
            <a:off x="177888" y="2227800"/>
            <a:ext cx="4080572" cy="2683884"/>
          </a:xfrm>
          <a:custGeom>
            <a:avLst/>
            <a:gdLst/>
            <a:ahLst/>
            <a:cxnLst/>
            <a:rect l="l" t="t" r="r" b="b"/>
            <a:pathLst>
              <a:path w="98893" h="67299" extrusionOk="0">
                <a:moveTo>
                  <a:pt x="0" y="62739"/>
                </a:moveTo>
                <a:cubicBezTo>
                  <a:pt x="3425" y="62820"/>
                  <a:pt x="12840" y="72629"/>
                  <a:pt x="20550" y="63226"/>
                </a:cubicBezTo>
                <a:cubicBezTo>
                  <a:pt x="28260" y="53824"/>
                  <a:pt x="38183" y="9204"/>
                  <a:pt x="46261" y="6324"/>
                </a:cubicBezTo>
                <a:cubicBezTo>
                  <a:pt x="54340" y="3444"/>
                  <a:pt x="61434" y="45733"/>
                  <a:pt x="69021" y="45944"/>
                </a:cubicBezTo>
                <a:cubicBezTo>
                  <a:pt x="76608" y="46155"/>
                  <a:pt x="86803" y="15246"/>
                  <a:pt x="91782" y="7589"/>
                </a:cubicBezTo>
                <a:cubicBezTo>
                  <a:pt x="96761" y="-68"/>
                  <a:pt x="97708" y="1265"/>
                  <a:pt x="98893" y="0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BC42C662-015F-7288-FF4F-F52BC64D26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53519" y="2144487"/>
            <a:ext cx="4207071" cy="854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fr-FR" sz="40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Carte d’empathie</a:t>
            </a:r>
            <a:endParaRPr lang="en-US" sz="4000"/>
          </a:p>
        </p:txBody>
      </p:sp>
      <p:pic>
        <p:nvPicPr>
          <p:cNvPr id="4" name="Image 3" descr="Une image contenant texte, capture d’écran, lettre, cercle&#10;&#10;Le contenu généré par l’IA peut être incorrect.">
            <a:extLst>
              <a:ext uri="{FF2B5EF4-FFF2-40B4-BE49-F238E27FC236}">
                <a16:creationId xmlns:a16="http://schemas.microsoft.com/office/drawing/2014/main" id="{5B68BADF-DD00-AFA8-BD61-C28490956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" y="2619"/>
            <a:ext cx="4946849" cy="513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62627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Newsletter by Slidesgo">
  <a:themeElements>
    <a:clrScheme name="Simple Light">
      <a:dk1>
        <a:srgbClr val="000000"/>
      </a:dk1>
      <a:lt1>
        <a:srgbClr val="FFFFFF"/>
      </a:lt1>
      <a:dk2>
        <a:srgbClr val="C40A06"/>
      </a:dk2>
      <a:lt2>
        <a:srgbClr val="F85000"/>
      </a:lt2>
      <a:accent1>
        <a:srgbClr val="F9A101"/>
      </a:accent1>
      <a:accent2>
        <a:srgbClr val="217400"/>
      </a:accent2>
      <a:accent3>
        <a:srgbClr val="C40A06"/>
      </a:accent3>
      <a:accent4>
        <a:srgbClr val="82B115"/>
      </a:accent4>
      <a:accent5>
        <a:srgbClr val="F85000"/>
      </a:accent5>
      <a:accent6>
        <a:srgbClr val="F9A101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903A0812F1424193B0619853B8645E" ma:contentTypeVersion="12" ma:contentTypeDescription="Crée un document." ma:contentTypeScope="" ma:versionID="12b7fe3b7f7c399603862f44a0a2bd98">
  <xsd:schema xmlns:xsd="http://www.w3.org/2001/XMLSchema" xmlns:xs="http://www.w3.org/2001/XMLSchema" xmlns:p="http://schemas.microsoft.com/office/2006/metadata/properties" xmlns:ns2="9e7df720-b74b-47f0-ac8c-756f86ab20e9" xmlns:ns3="8b37e543-33a6-4744-964f-87e4fc243583" targetNamespace="http://schemas.microsoft.com/office/2006/metadata/properties" ma:root="true" ma:fieldsID="3f8027a141d9cff762668b5784dda058" ns2:_="" ns3:_="">
    <xsd:import namespace="9e7df720-b74b-47f0-ac8c-756f86ab20e9"/>
    <xsd:import namespace="8b37e543-33a6-4744-964f-87e4fc2435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7df720-b74b-47f0-ac8c-756f86ab20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7e543-33a6-4744-964f-87e4fc24358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9a8ab72-c803-458b-9cb3-8d85d835041b}" ma:internalName="TaxCatchAll" ma:showField="CatchAllData" ma:web="8b37e543-33a6-4744-964f-87e4fc2435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b37e543-33a6-4744-964f-87e4fc243583" xsi:nil="true"/>
    <lcf76f155ced4ddcb4097134ff3c332f xmlns="9e7df720-b74b-47f0-ac8c-756f86ab20e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5744B30-4F9E-46A1-9435-BE8E6D99D15F}">
  <ds:schemaRefs>
    <ds:schemaRef ds:uri="8b37e543-33a6-4744-964f-87e4fc243583"/>
    <ds:schemaRef ds:uri="9e7df720-b74b-47f0-ac8c-756f86ab20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23608E0-699D-4675-B8ED-B1C334E8EB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5F458B-8E0B-4241-A1D2-69045F50EF6B}">
  <ds:schemaRefs>
    <ds:schemaRef ds:uri="8b37e543-33a6-4744-964f-87e4fc243583"/>
    <ds:schemaRef ds:uri="9e7df720-b74b-47f0-ac8c-756f86ab20e9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28</Slides>
  <Notes>28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Nutrition Newsletter by Slidesgo</vt:lpstr>
      <vt:lpstr>Titre journée &amp; objectifs</vt:lpstr>
      <vt:lpstr>Agenda</vt:lpstr>
      <vt:lpstr>Contexte : TDAH</vt:lpstr>
      <vt:lpstr>Nutrition &amp; Attention</vt:lpstr>
      <vt:lpstr>Défi Projet</vt:lpstr>
      <vt:lpstr>Critères succès</vt:lpstr>
      <vt:lpstr>Formation des groupes</vt:lpstr>
      <vt:lpstr>Carte Empathie</vt:lpstr>
      <vt:lpstr>Carte d’empathie</vt:lpstr>
      <vt:lpstr>User Stories Invest</vt:lpstr>
      <vt:lpstr>MoSCoW</vt:lpstr>
      <vt:lpstr>Backlog MoSCoW</vt:lpstr>
      <vt:lpstr>Trello</vt:lpstr>
      <vt:lpstr>WBS 3 niveaux</vt:lpstr>
      <vt:lpstr>Heat-map risques </vt:lpstr>
      <vt:lpstr>WBS &amp; risques</vt:lpstr>
      <vt:lpstr>Prototype low-fi – Rappel des outils</vt:lpstr>
      <vt:lpstr>Ergonomie TDAH</vt:lpstr>
      <vt:lpstr>Projet Groupé </vt:lpstr>
      <vt:lpstr>Kpi essensiels</vt:lpstr>
      <vt:lpstr>Kpi Nutrition/TDAH </vt:lpstr>
      <vt:lpstr>Gouvernance incidente</vt:lpstr>
      <vt:lpstr>Pitch Structure</vt:lpstr>
      <vt:lpstr>Tips présentation</vt:lpstr>
      <vt:lpstr>Quiz Final</vt:lpstr>
      <vt:lpstr>Scoreboard</vt:lpstr>
      <vt:lpstr>Lessons learned DB</vt:lpstr>
      <vt:lpstr>Merci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journée &amp; objectifs</dc:title>
  <cp:revision>1</cp:revision>
  <dcterms:modified xsi:type="dcterms:W3CDTF">2025-07-18T12:17:05Z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0x01010035903A0812F1424193B0619853B8645E</vt:lpwstr>
  </property>
  <property fmtid="{D5CDD505-2E9C-101B-9397-08002B2CF9AE}" pid="3" name="MediaServiceImageTags">
    <vt:lpwstr/>
  </property>
</Properties>
</file>

<file path=docProps/thumbnail.jpeg>
</file>